
<file path=[Content_Types].xml><?xml version="1.0" encoding="utf-8"?>
<Types xmlns="http://schemas.openxmlformats.org/package/2006/content-types">
  <Default Extension="vml" ContentType="application/vnd.openxmlformats-officedocument.vmlDrawing"/>
  <Default Extension="bin" ContentType="application/vnd.openxmlformats-officedocument.oleObject"/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sldIdLst>
    <p:sldId id="257" r:id="rId3"/>
    <p:sldId id="256" r:id="rId4"/>
    <p:sldId id="262" r:id="rId5"/>
    <p:sldId id="258" r:id="rId6"/>
    <p:sldId id="259" r:id="rId7"/>
  </p:sldIdLst>
  <p:sldSz cx="6858000" cy="9903460" type="A4"/>
  <p:notesSz cx="6858000" cy="9144000"/>
  <p:custDataLst>
    <p:tags r:id="rId1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19" userDrawn="1">
          <p15:clr>
            <a:srgbClr val="A4A3A4"/>
          </p15:clr>
        </p15:guide>
        <p15:guide id="2" pos="215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11BAEE"/>
    <a:srgbClr val="0084BB"/>
    <a:srgbClr val="FDFDFD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3119"/>
        <p:guide pos="2159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presProps" Target="presProps.xml"/><Relationship Id="rId8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2" Type="http://schemas.openxmlformats.org/officeDocument/2006/relationships/tags" Target="tags/tag56.xml"/><Relationship Id="rId11" Type="http://schemas.openxmlformats.org/officeDocument/2006/relationships/tableStyles" Target="tableStyles.xml"/><Relationship Id="rId10" Type="http://schemas.openxmlformats.org/officeDocument/2006/relationships/viewProps" Target="viewProps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image" Target="../media/image1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2360476" y="1143000"/>
            <a:ext cx="2137048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1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34.xml"/><Relationship Id="rId4" Type="http://schemas.openxmlformats.org/officeDocument/2006/relationships/tags" Target="../tags/tag33.xml"/><Relationship Id="rId3" Type="http://schemas.openxmlformats.org/officeDocument/2006/relationships/tags" Target="../tags/tag32.xml"/><Relationship Id="rId2" Type="http://schemas.openxmlformats.org/officeDocument/2006/relationships/tags" Target="../tags/tag31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39.xml"/><Relationship Id="rId5" Type="http://schemas.openxmlformats.org/officeDocument/2006/relationships/tags" Target="../tags/tag38.xml"/><Relationship Id="rId4" Type="http://schemas.openxmlformats.org/officeDocument/2006/relationships/tags" Target="../tags/tag37.xml"/><Relationship Id="rId3" Type="http://schemas.openxmlformats.org/officeDocument/2006/relationships/tags" Target="../tags/tag36.xml"/><Relationship Id="rId2" Type="http://schemas.openxmlformats.org/officeDocument/2006/relationships/tags" Target="../tags/tag35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4" Type="http://schemas.openxmlformats.org/officeDocument/2006/relationships/tags" Target="../tags/tag2.xml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ags" Target="../tags/tag3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ags" Target="../tags/tag4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12.xml"/><Relationship Id="rId8" Type="http://schemas.openxmlformats.org/officeDocument/2006/relationships/tags" Target="../tags/tag11.xml"/><Relationship Id="rId7" Type="http://schemas.openxmlformats.org/officeDocument/2006/relationships/tags" Target="../tags/tag10.xml"/><Relationship Id="rId6" Type="http://schemas.openxmlformats.org/officeDocument/2006/relationships/tags" Target="../tags/tag9.xml"/><Relationship Id="rId5" Type="http://schemas.openxmlformats.org/officeDocument/2006/relationships/tags" Target="../tags/tag8.xml"/><Relationship Id="rId4" Type="http://schemas.openxmlformats.org/officeDocument/2006/relationships/tags" Target="../tags/tag7.xml"/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0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16.xml"/><Relationship Id="rId4" Type="http://schemas.openxmlformats.org/officeDocument/2006/relationships/tags" Target="../tags/tag15.xml"/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19.xml"/><Relationship Id="rId3" Type="http://schemas.openxmlformats.org/officeDocument/2006/relationships/tags" Target="../tags/tag18.xml"/><Relationship Id="rId2" Type="http://schemas.openxmlformats.org/officeDocument/2006/relationships/tags" Target="../tags/tag17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25.xml"/><Relationship Id="rId6" Type="http://schemas.openxmlformats.org/officeDocument/2006/relationships/tags" Target="../tags/tag24.xml"/><Relationship Id="rId5" Type="http://schemas.openxmlformats.org/officeDocument/2006/relationships/tags" Target="../tags/tag23.xml"/><Relationship Id="rId4" Type="http://schemas.openxmlformats.org/officeDocument/2006/relationships/tags" Target="../tags/tag22.xml"/><Relationship Id="rId3" Type="http://schemas.openxmlformats.org/officeDocument/2006/relationships/tags" Target="../tags/tag21.xml"/><Relationship Id="rId2" Type="http://schemas.openxmlformats.org/officeDocument/2006/relationships/tags" Target="../tags/tag20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30.xml"/><Relationship Id="rId5" Type="http://schemas.openxmlformats.org/officeDocument/2006/relationships/tags" Target="../tags/tag29.xml"/><Relationship Id="rId4" Type="http://schemas.openxmlformats.org/officeDocument/2006/relationships/tags" Target="../tags/tag28.xml"/><Relationship Id="rId3" Type="http://schemas.openxmlformats.org/officeDocument/2006/relationships/tags" Target="../tags/tag27.xml"/><Relationship Id="rId2" Type="http://schemas.openxmlformats.org/officeDocument/2006/relationships/tags" Target="../tags/tag26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rgbClr val="FD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单logo"/>
          <p:cNvPicPr>
            <a:picLocks noChangeAspect="1"/>
          </p:cNvPicPr>
          <p:nvPr userDrawn="1"/>
        </p:nvPicPr>
        <p:blipFill>
          <a:blip r:embed="rId2">
            <a:alphaModFix amt="5000"/>
          </a:blip>
          <a:stretch>
            <a:fillRect/>
          </a:stretch>
        </p:blipFill>
        <p:spPr>
          <a:xfrm rot="18240000">
            <a:off x="-816610" y="626110"/>
            <a:ext cx="5877560" cy="5877560"/>
          </a:xfrm>
          <a:prstGeom prst="rect">
            <a:avLst/>
          </a:prstGeom>
        </p:spPr>
      </p:pic>
      <p:sp>
        <p:nvSpPr>
          <p:cNvPr id="12" name="同侧圆角矩形 11"/>
          <p:cNvSpPr/>
          <p:nvPr userDrawn="1"/>
        </p:nvSpPr>
        <p:spPr>
          <a:xfrm rot="16200000">
            <a:off x="4829220" y="-110445"/>
            <a:ext cx="720000" cy="3338830"/>
          </a:xfrm>
          <a:prstGeom prst="round2SameRect">
            <a:avLst>
              <a:gd name="adj1" fmla="val 47004"/>
              <a:gd name="adj2" fmla="val 0"/>
            </a:avLst>
          </a:prstGeom>
          <a:solidFill>
            <a:srgbClr val="11BAEE"/>
          </a:solidFill>
          <a:ln>
            <a:noFill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>
              <a:ln>
                <a:noFill/>
              </a:ln>
              <a:solidFill>
                <a:srgbClr val="11BAEE"/>
              </a:solidFill>
            </a:endParaRPr>
          </a:p>
        </p:txBody>
      </p:sp>
      <p:sp>
        <p:nvSpPr>
          <p:cNvPr id="14" name="页脚占位符 1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2314615" y="9446038"/>
            <a:ext cx="2227500" cy="457510"/>
          </a:xfrm>
        </p:spPr>
        <p:txBody>
          <a:bodyPr/>
          <a:lstStyle>
            <a:lvl1pPr>
              <a:defRPr sz="1200"/>
            </a:lvl1pPr>
          </a:lstStyle>
          <a:p>
            <a:r>
              <a:rPr lang="en-US" altLang="zh-CN"/>
              <a:t>1</a:t>
            </a:r>
            <a:endParaRPr lang="en-US" altLang="zh-CN"/>
          </a:p>
        </p:txBody>
      </p:sp>
    </p:spTree>
  </p:cSld>
  <p:clrMapOvr>
    <a:masterClrMapping/>
  </p:clrMapOvr>
  <p:hf sldNum="0"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344250" y="9119013"/>
            <a:ext cx="1518750" cy="457510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zh-CN" altLang="en-US"/>
              <a:t>1</a:t>
            </a: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4993650" y="9119013"/>
            <a:ext cx="1518750" cy="45751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342225" y="1117781"/>
            <a:ext cx="6172200" cy="791804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  <p:hf sldNum="0"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344250" y="9119013"/>
            <a:ext cx="1518750" cy="457510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zh-CN" altLang="en-US"/>
              <a:t>1</a:t>
            </a: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4993650" y="9119013"/>
            <a:ext cx="1518750" cy="45751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674325" y="3587297"/>
            <a:ext cx="5512050" cy="1471312"/>
          </a:xfrm>
          <a:prstGeom prst="rect">
            <a:avLst/>
          </a:prstGeo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45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674325" y="5141793"/>
            <a:ext cx="5512050" cy="681067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18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  <p:hf sldNum="0"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logo英文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4170" y="307975"/>
            <a:ext cx="975360" cy="337820"/>
          </a:xfrm>
          <a:prstGeom prst="rect">
            <a:avLst/>
          </a:prstGeom>
        </p:spPr>
      </p:pic>
      <p:sp>
        <p:nvSpPr>
          <p:cNvPr id="5" name="同侧圆角矩形 4"/>
          <p:cNvSpPr/>
          <p:nvPr userDrawn="1"/>
        </p:nvSpPr>
        <p:spPr>
          <a:xfrm rot="16200000">
            <a:off x="4047490" y="-1644650"/>
            <a:ext cx="143510" cy="5478145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11BAEE"/>
          </a:solidFill>
          <a:ln>
            <a:noFill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>
              <a:ln>
                <a:noFill/>
              </a:ln>
              <a:solidFill>
                <a:srgbClr val="11BAEE"/>
              </a:solidFill>
            </a:endParaRPr>
          </a:p>
        </p:txBody>
      </p:sp>
      <p:pic>
        <p:nvPicPr>
          <p:cNvPr id="9" name="图片 8" descr="图层 1"/>
          <p:cNvPicPr>
            <a:picLocks noChangeAspect="1"/>
          </p:cNvPicPr>
          <p:nvPr userDrawn="1"/>
        </p:nvPicPr>
        <p:blipFill>
          <a:blip r:embed="rId3">
            <a:alphaModFix amt="40000"/>
          </a:blip>
          <a:stretch>
            <a:fillRect/>
          </a:stretch>
        </p:blipFill>
        <p:spPr>
          <a:xfrm rot="3000000">
            <a:off x="-1595120" y="7105015"/>
            <a:ext cx="2684145" cy="2971165"/>
          </a:xfrm>
          <a:prstGeom prst="rect">
            <a:avLst/>
          </a:prstGeom>
        </p:spPr>
      </p:pic>
      <p:sp>
        <p:nvSpPr>
          <p:cNvPr id="11" name="页脚占位符 10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2314615" y="9446038"/>
            <a:ext cx="2227500" cy="457510"/>
          </a:xfrm>
        </p:spPr>
        <p:txBody>
          <a:bodyPr/>
          <a:lstStyle>
            <a:lvl1pPr>
              <a:defRPr sz="1200"/>
            </a:lvl1pPr>
          </a:lstStyle>
          <a:p>
            <a:r>
              <a:rPr lang="en-US" altLang="zh-CN"/>
              <a:t>1</a:t>
            </a:r>
            <a:endParaRPr lang="en-US" altLang="zh-CN"/>
          </a:p>
        </p:txBody>
      </p:sp>
    </p:spTree>
  </p:cSld>
  <p:clrMapOvr>
    <a:masterClrMapping/>
  </p:clrMapOvr>
  <p:hf sldNum="0"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2314615" y="9446038"/>
            <a:ext cx="2227500" cy="457510"/>
          </a:xfrm>
        </p:spPr>
        <p:txBody>
          <a:bodyPr/>
          <a:lstStyle>
            <a:lvl1pPr>
              <a:defRPr sz="1200"/>
            </a:lvl1pPr>
          </a:lstStyle>
          <a:p>
            <a:r>
              <a:rPr lang="en-US" altLang="zh-CN"/>
              <a:t>1</a:t>
            </a:r>
            <a:endParaRPr lang="en-US" altLang="zh-CN"/>
          </a:p>
        </p:txBody>
      </p:sp>
      <p:sp>
        <p:nvSpPr>
          <p:cNvPr id="10" name="同侧圆角矩形 9"/>
          <p:cNvSpPr/>
          <p:nvPr userDrawn="1"/>
        </p:nvSpPr>
        <p:spPr>
          <a:xfrm rot="16200000">
            <a:off x="4047490" y="-1644650"/>
            <a:ext cx="143510" cy="5478145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11BAEE"/>
          </a:solidFill>
          <a:ln>
            <a:noFill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>
              <a:ln>
                <a:noFill/>
              </a:ln>
              <a:solidFill>
                <a:srgbClr val="11BAEE"/>
              </a:solidFill>
            </a:endParaRPr>
          </a:p>
        </p:txBody>
      </p:sp>
      <p:pic>
        <p:nvPicPr>
          <p:cNvPr id="12" name="图片 11" descr="图层 1"/>
          <p:cNvPicPr>
            <a:picLocks noChangeAspect="1"/>
          </p:cNvPicPr>
          <p:nvPr userDrawn="1"/>
        </p:nvPicPr>
        <p:blipFill>
          <a:blip r:embed="rId3">
            <a:alphaModFix amt="40000"/>
          </a:blip>
          <a:stretch>
            <a:fillRect/>
          </a:stretch>
        </p:blipFill>
        <p:spPr>
          <a:xfrm rot="3000000">
            <a:off x="-1595120" y="7105015"/>
            <a:ext cx="2684145" cy="2971165"/>
          </a:xfrm>
          <a:prstGeom prst="rect">
            <a:avLst/>
          </a:prstGeom>
        </p:spPr>
      </p:pic>
    </p:spTree>
  </p:cSld>
  <p:clrMapOvr>
    <a:masterClrMapping/>
  </p:clrMapOvr>
  <p:hf sldNum="0"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/>
              <a:t>1</a:t>
            </a:r>
            <a:endParaRPr lang="zh-CN" altLang="en-US"/>
          </a:p>
        </p:txBody>
      </p:sp>
      <p:sp>
        <p:nvSpPr>
          <p:cNvPr id="10" name="同侧圆角矩形 9"/>
          <p:cNvSpPr/>
          <p:nvPr userDrawn="1"/>
        </p:nvSpPr>
        <p:spPr>
          <a:xfrm rot="16200000">
            <a:off x="4047490" y="-1644650"/>
            <a:ext cx="143510" cy="5478145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11BAEE"/>
          </a:solidFill>
          <a:ln>
            <a:noFill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>
              <a:ln>
                <a:noFill/>
              </a:ln>
              <a:solidFill>
                <a:srgbClr val="11BAEE"/>
              </a:solidFill>
            </a:endParaRPr>
          </a:p>
        </p:txBody>
      </p:sp>
      <p:pic>
        <p:nvPicPr>
          <p:cNvPr id="8" name="图片 7" descr="图层 1"/>
          <p:cNvPicPr>
            <a:picLocks noChangeAspect="1"/>
          </p:cNvPicPr>
          <p:nvPr userDrawn="1"/>
        </p:nvPicPr>
        <p:blipFill>
          <a:blip r:embed="rId3">
            <a:alphaModFix amt="40000"/>
          </a:blip>
          <a:stretch>
            <a:fillRect/>
          </a:stretch>
        </p:blipFill>
        <p:spPr>
          <a:xfrm rot="2640000">
            <a:off x="5152390" y="7105015"/>
            <a:ext cx="2684145" cy="2971165"/>
          </a:xfrm>
          <a:prstGeom prst="rect">
            <a:avLst/>
          </a:prstGeom>
        </p:spPr>
      </p:pic>
    </p:spTree>
  </p:cSld>
  <p:clrMapOvr>
    <a:masterClrMapping/>
  </p:clrMapOvr>
  <p:hf sldNum="0"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342225" y="878628"/>
            <a:ext cx="6170175" cy="1019000"/>
          </a:xfrm>
          <a:prstGeom prst="rect">
            <a:avLst/>
          </a:prstGeo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342225" y="2063996"/>
            <a:ext cx="3005100" cy="551092"/>
          </a:xfrm>
          <a:prstGeom prst="rect">
            <a:avLst/>
          </a:prstGeo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15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342225" y="2677475"/>
            <a:ext cx="3005100" cy="6347956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3507609" y="2053206"/>
            <a:ext cx="3005100" cy="551092"/>
          </a:xfrm>
          <a:prstGeom prst="rect">
            <a:avLst/>
          </a:prstGeo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15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3507609" y="2677475"/>
            <a:ext cx="3005100" cy="6347956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344250" y="9119013"/>
            <a:ext cx="1518750" cy="457510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r>
              <a:rPr lang="zh-CN" altLang="en-US"/>
              <a:t>1</a:t>
            </a:r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4993650" y="9119013"/>
            <a:ext cx="1518750" cy="45751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pic>
        <p:nvPicPr>
          <p:cNvPr id="10" name="图片 9" descr="图层 1"/>
          <p:cNvPicPr>
            <a:picLocks noChangeAspect="1"/>
          </p:cNvPicPr>
          <p:nvPr userDrawn="1"/>
        </p:nvPicPr>
        <p:blipFill>
          <a:blip r:embed="rId10">
            <a:alphaModFix amt="40000"/>
          </a:blip>
          <a:stretch>
            <a:fillRect/>
          </a:stretch>
        </p:blipFill>
        <p:spPr>
          <a:xfrm rot="12540000">
            <a:off x="5696585" y="7447915"/>
            <a:ext cx="2684145" cy="2971165"/>
          </a:xfrm>
          <a:prstGeom prst="rect">
            <a:avLst/>
          </a:prstGeom>
        </p:spPr>
      </p:pic>
    </p:spTree>
  </p:cSld>
  <p:clrMapOvr>
    <a:masterClrMapping/>
  </p:clrMapOvr>
  <p:hf sldNum="0"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342225" y="878628"/>
            <a:ext cx="6170175" cy="1019000"/>
          </a:xfrm>
          <a:prstGeom prst="rect">
            <a:avLst/>
          </a:prstGeo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344250" y="9119013"/>
            <a:ext cx="1518750" cy="457510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zh-CN" altLang="en-US"/>
              <a:t>1</a:t>
            </a: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4993650" y="9119013"/>
            <a:ext cx="1518750" cy="45751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344250" y="9119013"/>
            <a:ext cx="1518750" cy="457510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zh-CN" altLang="en-US"/>
              <a:t>1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4993650" y="9119013"/>
            <a:ext cx="1518750" cy="45751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342225" y="2245960"/>
            <a:ext cx="2943606" cy="6654696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2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3572100" y="2245960"/>
            <a:ext cx="2940300" cy="6654696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2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344250" y="9119013"/>
            <a:ext cx="1518750" cy="457510"/>
          </a:xfrm>
          <a:prstGeom prst="rect">
            <a:avLst/>
          </a:prstGeom>
        </p:spPr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r>
              <a:rPr lang="zh-CN" altLang="en-US" dirty="0"/>
              <a:t>1</a:t>
            </a:r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4993650" y="9119013"/>
            <a:ext cx="1518750" cy="457510"/>
          </a:xfrm>
          <a:prstGeom prst="rect">
            <a:avLst/>
          </a:prstGeom>
        </p:spPr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342225" y="878628"/>
            <a:ext cx="6170175" cy="1019000"/>
          </a:xfrm>
          <a:prstGeom prst="rect">
            <a:avLst/>
          </a:prstGeom>
        </p:spPr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hf sldNum="0"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5757075" y="1320541"/>
            <a:ext cx="587250" cy="7262977"/>
          </a:xfrm>
          <a:prstGeom prst="rect">
            <a:avLst/>
          </a:prstGeo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1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514350" y="1320541"/>
            <a:ext cx="5157675" cy="7262977"/>
          </a:xfrm>
          <a:prstGeom prst="rect">
            <a:avLst/>
          </a:prstGeom>
        </p:spPr>
        <p:txBody>
          <a:bodyPr vert="eaVert" lIns="46800" tIns="46800" rIns="46800" bIns="46800"/>
          <a:lstStyle>
            <a:lvl1pPr marL="171450" indent="-171450">
              <a:spcAft>
                <a:spcPts val="1000"/>
              </a:spcAft>
              <a:defRPr spc="300"/>
            </a:lvl1pPr>
            <a:lvl2pPr marL="514350" indent="-171450">
              <a:defRPr spc="300"/>
            </a:lvl2pPr>
            <a:lvl3pPr marL="857250" indent="-171450">
              <a:defRPr spc="300"/>
            </a:lvl3pPr>
            <a:lvl4pPr marL="1200150" indent="-171450">
              <a:defRPr spc="300"/>
            </a:lvl4pPr>
            <a:lvl5pPr marL="1543050" indent="-17145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344250" y="9119013"/>
            <a:ext cx="1518750" cy="457510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2314615" y="9446038"/>
            <a:ext cx="2227500" cy="457510"/>
          </a:xfrm>
        </p:spPr>
        <p:txBody>
          <a:bodyPr/>
          <a:lstStyle/>
          <a:p>
            <a:r>
              <a:rPr lang="zh-CN" altLang="en-US"/>
              <a:t>1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4993650" y="9119013"/>
            <a:ext cx="1518750" cy="45751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dt="0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tags" Target="../tags/tag41.xml"/><Relationship Id="rId13" Type="http://schemas.openxmlformats.org/officeDocument/2006/relationships/image" Target="../media/image2.png"/><Relationship Id="rId12" Type="http://schemas.openxmlformats.org/officeDocument/2006/relationships/tags" Target="../tags/tag40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2"/>
            </p:custDataLst>
          </p:nvPr>
        </p:nvSpPr>
        <p:spPr>
          <a:xfrm>
            <a:off x="2314615" y="9446038"/>
            <a:ext cx="2227500" cy="4575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75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zh-CN" altLang="en-US" dirty="0"/>
              <a:t>1</a:t>
            </a:r>
            <a:endParaRPr lang="zh-CN" altLang="en-US" dirty="0"/>
          </a:p>
        </p:txBody>
      </p:sp>
      <p:pic>
        <p:nvPicPr>
          <p:cNvPr id="8" name="图片 7" descr="logo英文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344170" y="307975"/>
            <a:ext cx="975360" cy="337820"/>
          </a:xfrm>
          <a:prstGeom prst="rect">
            <a:avLst/>
          </a:prstGeom>
        </p:spPr>
      </p:pic>
    </p:spTree>
    <p:custDataLst>
      <p:tags r:id="rId14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685800" rtl="0" eaLnBrk="1" fontAlgn="auto" latinLnBrk="0" hangingPunct="1">
        <a:lnSpc>
          <a:spcPct val="100000"/>
        </a:lnSpc>
        <a:spcBef>
          <a:spcPct val="0"/>
        </a:spcBef>
        <a:buNone/>
        <a:defRPr sz="27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35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514350" indent="-171450" algn="l" defTabSz="6858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207135" algn="l"/>
          <a:tab pos="1207135" algn="l"/>
          <a:tab pos="1207135" algn="l"/>
          <a:tab pos="1207135" algn="l"/>
        </a:tabLst>
        <a:defRPr sz="12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857250" indent="-171450" algn="l" defTabSz="6858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2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200150" indent="-171450" algn="l" defTabSz="6858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05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1543050" indent="-171450" algn="l" defTabSz="6858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05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42.xml"/><Relationship Id="rId1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4.xml"/><Relationship Id="rId1" Type="http://schemas.openxmlformats.org/officeDocument/2006/relationships/tags" Target="../tags/tag4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46.xml"/><Relationship Id="rId1" Type="http://schemas.openxmlformats.org/officeDocument/2006/relationships/tags" Target="../tags/tag45.xml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tags" Target="../tags/tag48.xml"/><Relationship Id="rId2" Type="http://schemas.openxmlformats.org/officeDocument/2006/relationships/image" Target="../media/image5.png"/><Relationship Id="rId1" Type="http://schemas.openxmlformats.org/officeDocument/2006/relationships/tags" Target="../tags/tag47.xml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tags" Target="../tags/tag51.xml"/><Relationship Id="rId8" Type="http://schemas.openxmlformats.org/officeDocument/2006/relationships/tags" Target="../tags/tag50.xml"/><Relationship Id="rId7" Type="http://schemas.openxmlformats.org/officeDocument/2006/relationships/tags" Target="../tags/tag49.xml"/><Relationship Id="rId6" Type="http://schemas.openxmlformats.org/officeDocument/2006/relationships/image" Target="../media/image2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9" Type="http://schemas.openxmlformats.org/officeDocument/2006/relationships/vmlDrawing" Target="../drawings/vmlDrawing1.vml"/><Relationship Id="rId18" Type="http://schemas.openxmlformats.org/officeDocument/2006/relationships/slideLayout" Target="../slideLayouts/slideLayout4.xml"/><Relationship Id="rId17" Type="http://schemas.openxmlformats.org/officeDocument/2006/relationships/tags" Target="../tags/tag55.xml"/><Relationship Id="rId16" Type="http://schemas.openxmlformats.org/officeDocument/2006/relationships/image" Target="../media/image11.emf"/><Relationship Id="rId15" Type="http://schemas.openxmlformats.org/officeDocument/2006/relationships/oleObject" Target="../embeddings/oleObject2.bin"/><Relationship Id="rId14" Type="http://schemas.openxmlformats.org/officeDocument/2006/relationships/tags" Target="../tags/tag54.xml"/><Relationship Id="rId13" Type="http://schemas.openxmlformats.org/officeDocument/2006/relationships/image" Target="../media/image10.emf"/><Relationship Id="rId12" Type="http://schemas.openxmlformats.org/officeDocument/2006/relationships/oleObject" Target="../embeddings/oleObject1.bin"/><Relationship Id="rId11" Type="http://schemas.openxmlformats.org/officeDocument/2006/relationships/tags" Target="../tags/tag53.xml"/><Relationship Id="rId10" Type="http://schemas.openxmlformats.org/officeDocument/2006/relationships/tags" Target="../tags/tag52.xml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en-US" altLang="zh-CN" sz="1000">
                <a:latin typeface="阿里巴巴普惠体 3.0 65 Medium" panose="00020600040101010101" charset="-122"/>
                <a:ea typeface="阿里巴巴普惠体 3.0 65 Medium" panose="00020600040101010101" charset="-122"/>
              </a:rPr>
              <a:t>1</a:t>
            </a:r>
            <a:endParaRPr lang="en-US" altLang="zh-CN" sz="1000">
              <a:latin typeface="阿里巴巴普惠体 3.0 65 Medium" panose="00020600040101010101" charset="-122"/>
              <a:ea typeface="阿里巴巴普惠体 3.0 65 Medium" panose="00020600040101010101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22605" y="5429250"/>
            <a:ext cx="5855970" cy="1599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400">
                <a:latin typeface="阿里巴巴普惠体 3.0 55 Regular" panose="00020600040101010101" charset="-122"/>
                <a:ea typeface="阿里巴巴普惠体 3.0 55 Regular" panose="00020600040101010101" charset="-122"/>
              </a:rPr>
              <a:t>The CYKEO-DP11D is built for no-staff retail. Drop the items in, it reads everything at once, processes payment, and updates the RFID security in a few seconds. Sales data syncs instantly, and the large 21.5″ touchscreen keeps the flow simple for shoppers. It runs on Windows or Android, so it fits right into existing setups.</a:t>
            </a:r>
            <a:endParaRPr lang="en-US" altLang="zh-CN" sz="1400">
              <a:latin typeface="阿里巴巴普惠体 3.0 55 Regular" panose="00020600040101010101" charset="-122"/>
              <a:ea typeface="阿里巴巴普惠体 3.0 55 Regular" panose="00020600040101010101" charset="-122"/>
            </a:endParaRPr>
          </a:p>
          <a:p>
            <a:endParaRPr lang="en-US" altLang="zh-CN" sz="1400">
              <a:latin typeface="阿里巴巴普惠体 3.0 55 Regular" panose="00020600040101010101" charset="-122"/>
              <a:ea typeface="阿里巴巴普惠体 3.0 55 Regular" panose="00020600040101010101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23240" y="7171690"/>
            <a:ext cx="5777865" cy="177482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285750" indent="-285750">
              <a:buFont typeface="Wingdings" panose="05000000000000000000" charset="0"/>
              <a:buChar char="l"/>
            </a:pPr>
            <a:r>
              <a:rPr lang="zh-CN" altLang="en-US" sz="1400">
                <a:latin typeface="阿里巴巴普惠体 3.0 55 Regular" panose="00020600040101010101" charset="-122"/>
                <a:ea typeface="阿里巴巴普惠体 3.0 55 Regular" panose="00020600040101010101" charset="-122"/>
                <a:cs typeface="阿里巴巴普惠体 3.0 55 Regular" panose="00020600040101010101" charset="-122"/>
              </a:rPr>
              <a:t>2</a:t>
            </a:r>
            <a:r>
              <a:rPr lang="en-US" altLang="zh-CN" sz="1400">
                <a:latin typeface="阿里巴巴普惠体 3.0 55 Regular" panose="00020600040101010101" charset="-122"/>
                <a:ea typeface="阿里巴巴普惠体 3.0 55 Regular" panose="00020600040101010101" charset="-122"/>
                <a:cs typeface="阿里巴巴普惠体 3.0 55 Regular" panose="00020600040101010101" charset="-122"/>
              </a:rPr>
              <a:t>1.5</a:t>
            </a:r>
            <a:r>
              <a:rPr lang="zh-CN" altLang="en-US" sz="1400">
                <a:latin typeface="阿里巴巴普惠体 3.0 55 Regular" panose="00020600040101010101" charset="-122"/>
                <a:ea typeface="阿里巴巴普惠体 3.0 55 Regular" panose="00020600040101010101" charset="-122"/>
                <a:cs typeface="阿里巴巴普惠体 3.0 55 Regular" panose="00020600040101010101" charset="-122"/>
              </a:rPr>
              <a:t>-inch capacitive touch screen with 1920 × 1080 resolution</a:t>
            </a:r>
            <a:endParaRPr lang="zh-CN" altLang="en-US" sz="1400">
              <a:latin typeface="阿里巴巴普惠体 3.0 55 Regular" panose="00020600040101010101" charset="-122"/>
              <a:ea typeface="阿里巴巴普惠体 3.0 55 Regular" panose="00020600040101010101" charset="-122"/>
              <a:cs typeface="阿里巴巴普惠体 3.0 55 Regular" panose="00020600040101010101" charset="-122"/>
            </a:endParaRPr>
          </a:p>
          <a:p>
            <a:pPr marL="285750" indent="-285750">
              <a:buFont typeface="Wingdings" panose="05000000000000000000" charset="0"/>
              <a:buChar char="l"/>
            </a:pPr>
            <a:r>
              <a:rPr lang="zh-CN" altLang="en-US" sz="1400">
                <a:latin typeface="阿里巴巴普惠体 3.0 55 Regular" panose="00020600040101010101" charset="-122"/>
                <a:ea typeface="阿里巴巴普惠体 3.0 55 Regular" panose="00020600040101010101" charset="-122"/>
                <a:cs typeface="阿里巴巴普惠体 3.0 55 Regular" panose="00020600040101010101" charset="-122"/>
              </a:rPr>
              <a:t>RFID technology 840~960MHz optional, support protocol extension</a:t>
            </a:r>
            <a:endParaRPr lang="zh-CN" altLang="en-US" sz="1400">
              <a:latin typeface="阿里巴巴普惠体 3.0 55 Regular" panose="00020600040101010101" charset="-122"/>
              <a:ea typeface="阿里巴巴普惠体 3.0 55 Regular" panose="00020600040101010101" charset="-122"/>
              <a:cs typeface="阿里巴巴普惠体 3.0 55 Regular" panose="00020600040101010101" charset="-122"/>
            </a:endParaRPr>
          </a:p>
          <a:p>
            <a:pPr marL="285750" indent="-285750">
              <a:buFont typeface="Wingdings" panose="05000000000000000000" charset="0"/>
              <a:buChar char="l"/>
            </a:pPr>
            <a:r>
              <a:rPr lang="zh-CN" altLang="en-US" sz="1400">
                <a:latin typeface="阿里巴巴普惠体 3.0 55 Regular" panose="00020600040101010101" charset="-122"/>
                <a:ea typeface="阿里巴巴普惠体 3.0 55 Regular" panose="00020600040101010101" charset="-122"/>
                <a:cs typeface="阿里巴巴普惠体 3.0 55 Regular" panose="00020600040101010101" charset="-122"/>
              </a:rPr>
              <a:t>Multiple communication interfaces: RJ45， wifi, 4G etc</a:t>
            </a:r>
            <a:endParaRPr lang="zh-CN" altLang="en-US" sz="1400">
              <a:latin typeface="阿里巴巴普惠体 3.0 55 Regular" panose="00020600040101010101" charset="-122"/>
              <a:ea typeface="阿里巴巴普惠体 3.0 55 Regular" panose="00020600040101010101" charset="-122"/>
              <a:cs typeface="阿里巴巴普惠体 3.0 55 Regular" panose="00020600040101010101" charset="-122"/>
            </a:endParaRPr>
          </a:p>
          <a:p>
            <a:pPr marL="285750" indent="-285750">
              <a:buFont typeface="Wingdings" panose="05000000000000000000" charset="0"/>
              <a:buChar char="l"/>
            </a:pPr>
            <a:r>
              <a:rPr lang="zh-CN" altLang="en-US" sz="1400">
                <a:latin typeface="阿里巴巴普惠体 3.0 55 Regular" panose="00020600040101010101" charset="-122"/>
                <a:ea typeface="阿里巴巴普惠体 3.0 55 Regular" panose="00020600040101010101" charset="-122"/>
                <a:cs typeface="阿里巴巴普惠体 3.0 55 Regular" panose="00020600040101010101" charset="-122"/>
              </a:rPr>
              <a:t>Support multiple permission setting, function expansion</a:t>
            </a:r>
            <a:endParaRPr lang="zh-CN" altLang="en-US" sz="1400">
              <a:latin typeface="阿里巴巴普惠体 3.0 55 Regular" panose="00020600040101010101" charset="-122"/>
              <a:ea typeface="阿里巴巴普惠体 3.0 55 Regular" panose="00020600040101010101" charset="-122"/>
              <a:cs typeface="阿里巴巴普惠体 3.0 55 Regular" panose="00020600040101010101" charset="-122"/>
            </a:endParaRPr>
          </a:p>
          <a:p>
            <a:pPr marL="285750" indent="-285750">
              <a:buFont typeface="Wingdings" panose="05000000000000000000" charset="0"/>
              <a:buChar char="l"/>
            </a:pPr>
            <a:r>
              <a:rPr lang="zh-CN" altLang="en-US" sz="1400">
                <a:latin typeface="阿里巴巴普惠体 3.0 55 Regular" panose="00020600040101010101" charset="-122"/>
                <a:ea typeface="阿里巴巴普惠体 3.0 55 Regular" panose="00020600040101010101" charset="-122"/>
                <a:cs typeface="阿里巴巴普惠体 3.0 55 Regular" panose="00020600040101010101" charset="-122"/>
              </a:rPr>
              <a:t>Support registration of card information, optional Windows/Android system</a:t>
            </a:r>
            <a:endParaRPr lang="zh-CN" altLang="en-US" sz="1400">
              <a:latin typeface="阿里巴巴普惠体 3.0 55 Regular" panose="00020600040101010101" charset="-122"/>
              <a:ea typeface="阿里巴巴普惠体 3.0 55 Regular" panose="00020600040101010101" charset="-122"/>
              <a:cs typeface="阿里巴巴普惠体 3.0 55 Regular" panose="00020600040101010101" charset="-122"/>
            </a:endParaRPr>
          </a:p>
          <a:p>
            <a:pPr marL="285750" indent="-285750">
              <a:buFont typeface="Wingdings" panose="05000000000000000000" charset="0"/>
              <a:buChar char="l"/>
            </a:pPr>
            <a:r>
              <a:rPr lang="zh-CN" altLang="en-US" sz="1400">
                <a:latin typeface="阿里巴巴普惠体 3.0 55 Regular" panose="00020600040101010101" charset="-122"/>
                <a:ea typeface="阿里巴巴普惠体 3.0 55 Regular" panose="00020600040101010101" charset="-122"/>
                <a:cs typeface="阿里巴巴普惠体 3.0 55 Regular" panose="00020600040101010101" charset="-122"/>
              </a:rPr>
              <a:t>Product appearance, function, protocols etc support customization</a:t>
            </a:r>
            <a:endParaRPr lang="zh-CN" altLang="en-US" sz="1400">
              <a:latin typeface="阿里巴巴普惠体 3.0 55 Regular" panose="00020600040101010101" charset="-122"/>
              <a:ea typeface="阿里巴巴普惠体 3.0 55 Regular" panose="00020600040101010101" charset="-122"/>
              <a:cs typeface="阿里巴巴普惠体 3.0 55 Regular" panose="00020600040101010101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917065" y="1395730"/>
            <a:ext cx="151193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b="1">
                <a:latin typeface="阿里巴巴普惠体 3.0 65 Medium" panose="00020600040101010101" charset="-122"/>
                <a:ea typeface="阿里巴巴普惠体 3.0 65 Medium" panose="00020600040101010101" charset="-122"/>
              </a:rPr>
              <a:t>CYKEO-DP11D</a:t>
            </a:r>
            <a:endParaRPr lang="en-US" altLang="zh-CN" b="1">
              <a:latin typeface="阿里巴巴普惠体 3.0 65 Medium" panose="00020600040101010101" charset="-122"/>
              <a:ea typeface="阿里巴巴普惠体 3.0 65 Medium" panose="00020600040101010101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752215" y="1371600"/>
            <a:ext cx="3105785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/>
              <a:t>Self Checkout RFID Kiosk</a:t>
            </a:r>
            <a:endParaRPr lang="en-US" altLang="zh-CN"/>
          </a:p>
        </p:txBody>
      </p:sp>
      <p:pic>
        <p:nvPicPr>
          <p:cNvPr id="3" name="图片 2" descr="untitled.1425"/>
          <p:cNvPicPr>
            <a:picLocks noChangeAspect="1"/>
          </p:cNvPicPr>
          <p:nvPr/>
        </p:nvPicPr>
        <p:blipFill>
          <a:blip r:embed="rId1"/>
          <a:srcRect l="23593" r="23926"/>
          <a:stretch>
            <a:fillRect/>
          </a:stretch>
        </p:blipFill>
        <p:spPr>
          <a:xfrm>
            <a:off x="1001395" y="2282825"/>
            <a:ext cx="2426970" cy="30099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en-US" altLang="zh-CN" sz="1000"/>
              <a:t>2</a:t>
            </a:r>
            <a:endParaRPr lang="en-US" altLang="zh-CN" sz="1000"/>
          </a:p>
        </p:txBody>
      </p:sp>
      <p:graphicFrame>
        <p:nvGraphicFramePr>
          <p:cNvPr id="5" name="表格 4"/>
          <p:cNvGraphicFramePr/>
          <p:nvPr>
            <p:custDataLst>
              <p:tags r:id="rId1"/>
            </p:custDataLst>
          </p:nvPr>
        </p:nvGraphicFramePr>
        <p:xfrm>
          <a:off x="538480" y="1617345"/>
          <a:ext cx="5740400" cy="78949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21485"/>
                <a:gridCol w="4018915"/>
              </a:tblGrid>
              <a:tr h="272415">
                <a:tc>
                  <a:txBody>
                    <a:bodyPr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en-US" altLang="en-US" sz="1200">
                          <a:solidFill>
                            <a:srgbClr val="000000"/>
                          </a:solidFill>
                          <a:latin typeface="阿里巴巴普惠体 3.0 65 Medium" panose="00020600040101010101" charset="-122"/>
                          <a:ea typeface="阿里巴巴普惠体 3.0 65 Medium" panose="00020600040101010101" charset="-122"/>
                        </a:rPr>
                        <a:t>Model</a:t>
                      </a:r>
                      <a:endParaRPr lang="en-US" altLang="en-US" sz="1200">
                        <a:solidFill>
                          <a:srgbClr val="000000"/>
                        </a:solidFill>
                        <a:latin typeface="阿里巴巴普惠体 3.0 65 Medium" panose="00020600040101010101" charset="-122"/>
                        <a:ea typeface="阿里巴巴普惠体 3.0 65 Medium" panose="00020600040101010101" charset="-122"/>
                      </a:endParaRPr>
                    </a:p>
                  </a:txBody>
                  <a:tcPr marL="25400" marR="25400" marT="6350" marB="6350" anchor="ctr">
                    <a:lnL w="12700">
                      <a:solidFill>
                        <a:srgbClr val="E6E6E6"/>
                      </a:solidFill>
                      <a:prstDash val="solid"/>
                    </a:lnL>
                    <a:lnR w="12700">
                      <a:solidFill>
                        <a:srgbClr val="E6E6E6"/>
                      </a:solidFill>
                      <a:prstDash val="solid"/>
                    </a:lnR>
                    <a:lnT w="12700">
                      <a:solidFill>
                        <a:srgbClr val="E6E6E6"/>
                      </a:solidFill>
                      <a:prstDash val="solid"/>
                    </a:lnT>
                    <a:lnB w="12700">
                      <a:solidFill>
                        <a:srgbClr val="E6E6E6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alpha val="34000"/>
                      </a:schemeClr>
                    </a:solidFill>
                  </a:tcPr>
                </a:tc>
                <a:tc>
                  <a:txBody>
                    <a:bodyPr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en-US" altLang="en-US" sz="1200">
                          <a:solidFill>
                            <a:srgbClr val="000000"/>
                          </a:solidFill>
                          <a:latin typeface="阿里巴巴普惠体 3.0 65 Medium" panose="00020600040101010101" charset="-122"/>
                          <a:ea typeface="阿里巴巴普惠体 3.0 65 Medium" panose="00020600040101010101" charset="-122"/>
                          <a:sym typeface="+mn-ea"/>
                        </a:rPr>
                        <a:t>CYKEO-DP11D</a:t>
                      </a:r>
                      <a:endParaRPr lang="en-US" altLang="en-US" sz="1200">
                        <a:solidFill>
                          <a:srgbClr val="000000"/>
                        </a:solidFill>
                        <a:latin typeface="阿里巴巴普惠体 3.0 65 Medium" panose="00020600040101010101" charset="-122"/>
                        <a:ea typeface="阿里巴巴普惠体 3.0 65 Medium" panose="00020600040101010101" charset="-122"/>
                      </a:endParaRPr>
                    </a:p>
                  </a:txBody>
                  <a:tcPr marL="25400" marR="25400" marT="6350" marB="6350" anchor="ctr">
                    <a:lnL w="12700">
                      <a:solidFill>
                        <a:srgbClr val="E6E6E6"/>
                      </a:solidFill>
                      <a:prstDash val="solid"/>
                    </a:lnL>
                    <a:lnR w="12700">
                      <a:solidFill>
                        <a:srgbClr val="E6E6E6"/>
                      </a:solidFill>
                      <a:prstDash val="solid"/>
                    </a:lnR>
                    <a:lnT w="12700">
                      <a:solidFill>
                        <a:srgbClr val="E6E6E6"/>
                      </a:solidFill>
                      <a:prstDash val="solid"/>
                    </a:lnT>
                    <a:lnB w="12700">
                      <a:solidFill>
                        <a:srgbClr val="E6E6E6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1780">
                <a:tc gridSpan="2">
                  <a:txBody>
                    <a:bodyPr/>
                    <a:p>
                      <a:pPr indent="0">
                        <a:buNone/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阿里巴巴普惠体 3.0 65 Medium" panose="00020600040101010101" charset="-122"/>
                          <a:ea typeface="阿里巴巴普惠体 3.0 65 Medium" panose="00020600040101010101" charset="-122"/>
                        </a:rPr>
                        <a:t>| RF SPECIFICATION</a:t>
                      </a:r>
                      <a:endParaRPr lang="en-US" altLang="en-US" sz="1400" b="1">
                        <a:solidFill>
                          <a:srgbClr val="000000"/>
                        </a:solidFill>
                        <a:latin typeface="阿里巴巴普惠体 3.0 65 Medium" panose="00020600040101010101" charset="-122"/>
                        <a:ea typeface="阿里巴巴普惠体 3.0 65 Medium" panose="00020600040101010101" charset="-122"/>
                      </a:endParaRPr>
                    </a:p>
                  </a:txBody>
                  <a:tcPr marL="12700" marR="12700" marT="12700" vert="horz" anchor="ctr" anchorCtr="0">
                    <a:lnL w="12700">
                      <a:solidFill>
                        <a:srgbClr val="E6E6E6"/>
                      </a:solidFill>
                      <a:prstDash val="solid"/>
                    </a:lnL>
                    <a:lnR w="12700">
                      <a:solidFill>
                        <a:srgbClr val="E6E6E6"/>
                      </a:solidFill>
                      <a:prstDash val="solid"/>
                    </a:lnR>
                    <a:lnT w="12700">
                      <a:solidFill>
                        <a:srgbClr val="E6E6E6"/>
                      </a:solidFill>
                      <a:prstDash val="solid"/>
                    </a:lnT>
                    <a:lnB w="12700">
                      <a:solidFill>
                        <a:srgbClr val="E6E6E6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alpha val="34000"/>
                      </a:schemeClr>
                    </a:solidFill>
                  </a:tcPr>
                </a:tc>
                <a:tc hMerge="1">
                  <a:tcPr marL="25400" marR="25400" marT="6350" marB="6350" anchor="ctr">
                    <a:lnR w="12700">
                      <a:solidFill>
                        <a:srgbClr val="E6E6E6"/>
                      </a:solidFill>
                      <a:prstDash val="solid"/>
                    </a:lnR>
                    <a:lnT w="12700">
                      <a:solidFill>
                        <a:srgbClr val="E6E6E6"/>
                      </a:solidFill>
                      <a:prstDash val="solid"/>
                    </a:lnT>
                    <a:lnB w="12700">
                      <a:solidFill>
                        <a:srgbClr val="E6E6E6"/>
                      </a:solidFill>
                      <a:prstDash val="solid"/>
                    </a:lnB>
                  </a:tcPr>
                </a:tc>
              </a:tr>
              <a:tr h="235585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阿里巴巴普惠体 3.0 65 Medium" panose="00020600040101010101" charset="-122"/>
                          <a:ea typeface="阿里巴巴普惠体 3.0 65 Medium" panose="00020600040101010101" charset="-122"/>
                          <a:sym typeface="+mn-ea"/>
                        </a:rPr>
                        <a:t>Identification Method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阿里巴巴普惠体 3.0 65 Medium" panose="00020600040101010101" charset="-122"/>
                        <a:ea typeface="阿里巴巴普惠体 3.0 65 Medium" panose="00020600040101010101" charset="-122"/>
                        <a:sym typeface="+mn-ea"/>
                      </a:endParaRPr>
                    </a:p>
                  </a:txBody>
                  <a:tcPr marL="12700" marR="12700" marT="12700" vert="horz" anchor="ctr" anchorCtr="0">
                    <a:lnL w="12700">
                      <a:solidFill>
                        <a:srgbClr val="E6E6E6"/>
                      </a:solidFill>
                      <a:prstDash val="solid"/>
                    </a:lnL>
                    <a:lnR w="12700">
                      <a:solidFill>
                        <a:srgbClr val="E6E6E6"/>
                      </a:solidFill>
                      <a:prstDash val="solid"/>
                    </a:lnR>
                    <a:lnT w="12700">
                      <a:solidFill>
                        <a:srgbClr val="E6E6E6"/>
                      </a:solidFill>
                      <a:prstDash val="solid"/>
                    </a:lnT>
                    <a:lnB w="12700">
                      <a:solidFill>
                        <a:srgbClr val="E6E6E6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alpha val="34000"/>
                      </a:schemeClr>
                    </a:solidFill>
                  </a:tcPr>
                </a:tc>
                <a:tc>
                  <a:txBody>
                    <a:bodyPr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en-US" altLang="en-US" sz="1200">
                          <a:solidFill>
                            <a:srgbClr val="000000"/>
                          </a:solidFill>
                          <a:latin typeface="阿里巴巴普惠体 3.0 65 Medium" panose="00020600040101010101" charset="-122"/>
                          <a:ea typeface="阿里巴巴普惠体 3.0 65 Medium" panose="00020600040101010101" charset="-122"/>
                        </a:rPr>
                        <a:t>UHF</a:t>
                      </a:r>
                      <a:endParaRPr lang="en-US" altLang="en-US" sz="1200">
                        <a:solidFill>
                          <a:srgbClr val="000000"/>
                        </a:solidFill>
                        <a:latin typeface="阿里巴巴普惠体 3.0 65 Medium" panose="00020600040101010101" charset="-122"/>
                        <a:ea typeface="阿里巴巴普惠体 3.0 65 Medium" panose="00020600040101010101" charset="-122"/>
                      </a:endParaRPr>
                    </a:p>
                  </a:txBody>
                  <a:tcPr marL="25400" marR="25400" marT="6350" marB="6350" anchor="ctr">
                    <a:lnL w="12700">
                      <a:solidFill>
                        <a:srgbClr val="E6E6E6"/>
                      </a:solidFill>
                      <a:prstDash val="solid"/>
                    </a:lnL>
                    <a:lnR w="12700">
                      <a:solidFill>
                        <a:srgbClr val="E6E6E6"/>
                      </a:solidFill>
                      <a:prstDash val="solid"/>
                    </a:lnR>
                    <a:lnT w="12700">
                      <a:solidFill>
                        <a:srgbClr val="E6E6E6"/>
                      </a:solidFill>
                      <a:prstDash val="solid"/>
                    </a:lnT>
                    <a:lnB w="12700">
                      <a:solidFill>
                        <a:srgbClr val="E6E6E6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368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altLang="en-US" sz="1200" b="0">
                          <a:solidFill>
                            <a:srgbClr val="000000"/>
                          </a:solidFill>
                          <a:latin typeface="阿里巴巴普惠体 3.0 65 Medium" panose="00020600040101010101" charset="-122"/>
                          <a:ea typeface="阿里巴巴普惠体 3.0 65 Medium" panose="00020600040101010101" charset="-122"/>
                        </a:rPr>
                        <a:t>RF Chip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阿里巴巴普惠体 3.0 65 Medium" panose="00020600040101010101" charset="-122"/>
                        <a:ea typeface="阿里巴巴普惠体 3.0 65 Medium" panose="00020600040101010101" charset="-122"/>
                      </a:endParaRPr>
                    </a:p>
                  </a:txBody>
                  <a:tcPr marL="12700" marR="12700" marT="12700" vert="horz" anchor="ctr" anchorCtr="0">
                    <a:lnL w="12700">
                      <a:solidFill>
                        <a:srgbClr val="E6E6E6"/>
                      </a:solidFill>
                      <a:prstDash val="solid"/>
                    </a:lnL>
                    <a:lnR w="12700">
                      <a:solidFill>
                        <a:srgbClr val="E6E6E6"/>
                      </a:solidFill>
                      <a:prstDash val="solid"/>
                    </a:lnR>
                    <a:lnT w="12700">
                      <a:solidFill>
                        <a:srgbClr val="E6E6E6"/>
                      </a:solidFill>
                      <a:prstDash val="solid"/>
                    </a:lnT>
                    <a:lnB w="12700">
                      <a:solidFill>
                        <a:srgbClr val="E6E6E6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alpha val="34000"/>
                      </a:schemeClr>
                    </a:solidFill>
                  </a:tcPr>
                </a:tc>
                <a:tc>
                  <a:txBody>
                    <a:bodyPr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en-US" altLang="en-US" sz="1200">
                          <a:solidFill>
                            <a:srgbClr val="000000"/>
                          </a:solidFill>
                          <a:latin typeface="阿里巴巴普惠体 3.0 65 Medium" panose="00020600040101010101" charset="-122"/>
                          <a:ea typeface="阿里巴巴普惠体 3.0 65 Medium" panose="00020600040101010101" charset="-122"/>
                        </a:rPr>
                        <a:t>Impinj R2000</a:t>
                      </a:r>
                      <a:endParaRPr lang="en-US" altLang="en-US" sz="1200">
                        <a:solidFill>
                          <a:srgbClr val="000000"/>
                        </a:solidFill>
                        <a:latin typeface="阿里巴巴普惠体 3.0 65 Medium" panose="00020600040101010101" charset="-122"/>
                        <a:ea typeface="阿里巴巴普惠体 3.0 65 Medium" panose="00020600040101010101" charset="-122"/>
                      </a:endParaRPr>
                    </a:p>
                  </a:txBody>
                  <a:tcPr marL="25400" marR="25400" marT="6350" marB="6350" anchor="ctr">
                    <a:lnL w="12700">
                      <a:solidFill>
                        <a:srgbClr val="E6E6E6"/>
                      </a:solidFill>
                      <a:prstDash val="solid"/>
                    </a:lnL>
                    <a:lnR w="12700">
                      <a:solidFill>
                        <a:srgbClr val="E6E6E6"/>
                      </a:solidFill>
                      <a:prstDash val="solid"/>
                    </a:lnR>
                    <a:lnT w="12700">
                      <a:solidFill>
                        <a:srgbClr val="E6E6E6"/>
                      </a:solidFill>
                      <a:prstDash val="solid"/>
                    </a:lnT>
                    <a:lnB w="12700">
                      <a:solidFill>
                        <a:srgbClr val="E6E6E6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622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altLang="en-US" sz="1200" b="0">
                          <a:solidFill>
                            <a:srgbClr val="000000"/>
                          </a:solidFill>
                          <a:latin typeface="阿里巴巴普惠体 3.0 65 Medium" panose="00020600040101010101" charset="-122"/>
                          <a:ea typeface="阿里巴巴普惠体 3.0 65 Medium" panose="00020600040101010101" charset="-122"/>
                        </a:rPr>
                        <a:t>Frequency Range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阿里巴巴普惠体 3.0 65 Medium" panose="00020600040101010101" charset="-122"/>
                        <a:ea typeface="阿里巴巴普惠体 3.0 65 Medium" panose="00020600040101010101" charset="-122"/>
                      </a:endParaRPr>
                    </a:p>
                  </a:txBody>
                  <a:tcPr marL="12700" marR="12700" marT="12700" vert="horz" anchor="ctr" anchorCtr="0">
                    <a:lnL w="12700">
                      <a:solidFill>
                        <a:srgbClr val="E6E6E6"/>
                      </a:solidFill>
                      <a:prstDash val="solid"/>
                    </a:lnL>
                    <a:lnR w="12700">
                      <a:solidFill>
                        <a:srgbClr val="E6E6E6"/>
                      </a:solidFill>
                      <a:prstDash val="solid"/>
                    </a:lnR>
                    <a:lnT w="12700">
                      <a:solidFill>
                        <a:srgbClr val="E6E6E6"/>
                      </a:solidFill>
                      <a:prstDash val="solid"/>
                    </a:lnT>
                    <a:lnB w="12700">
                      <a:solidFill>
                        <a:srgbClr val="E6E6E6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alpha val="34000"/>
                      </a:schemeClr>
                    </a:solidFill>
                  </a:tcPr>
                </a:tc>
                <a:tc>
                  <a:txBody>
                    <a:bodyPr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en-US" altLang="en-US" sz="1200">
                          <a:solidFill>
                            <a:srgbClr val="000000"/>
                          </a:solidFill>
                          <a:latin typeface="阿里巴巴普惠体 3.0 65 Medium" panose="00020600040101010101" charset="-122"/>
                          <a:ea typeface="阿里巴巴普惠体 3.0 65 Medium" panose="00020600040101010101" charset="-122"/>
                        </a:rPr>
                        <a:t>840MHz～960MHz adjustable</a:t>
                      </a:r>
                      <a:endParaRPr lang="en-US" altLang="en-US" sz="1200">
                        <a:solidFill>
                          <a:srgbClr val="000000"/>
                        </a:solidFill>
                        <a:latin typeface="阿里巴巴普惠体 3.0 65 Medium" panose="00020600040101010101" charset="-122"/>
                        <a:ea typeface="阿里巴巴普惠体 3.0 65 Medium" panose="00020600040101010101" charset="-122"/>
                      </a:endParaRPr>
                    </a:p>
                  </a:txBody>
                  <a:tcPr marL="25400" marR="25400" marT="6350" marB="6350" anchor="ctr">
                    <a:lnL w="12700">
                      <a:solidFill>
                        <a:srgbClr val="E6E6E6"/>
                      </a:solidFill>
                      <a:prstDash val="solid"/>
                    </a:lnL>
                    <a:lnR w="12700">
                      <a:solidFill>
                        <a:srgbClr val="E6E6E6"/>
                      </a:solidFill>
                      <a:prstDash val="solid"/>
                    </a:lnR>
                    <a:lnT w="12700">
                      <a:solidFill>
                        <a:srgbClr val="E6E6E6"/>
                      </a:solidFill>
                      <a:prstDash val="solid"/>
                    </a:lnT>
                    <a:lnB w="12700">
                      <a:solidFill>
                        <a:srgbClr val="E6E6E6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4635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阿里巴巴普惠体 3.0 65 Medium" panose="00020600040101010101" charset="-122"/>
                          <a:ea typeface="阿里巴巴普惠体 3.0 65 Medium" panose="00020600040101010101" charset="-122"/>
                          <a:sym typeface="+mn-ea"/>
                        </a:rPr>
                        <a:t>Protocol 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阿里巴巴普惠体 3.0 65 Medium" panose="00020600040101010101" charset="-122"/>
                        <a:ea typeface="阿里巴巴普惠体 3.0 65 Medium" panose="00020600040101010101" charset="-122"/>
                        <a:sym typeface="+mn-ea"/>
                      </a:endParaRPr>
                    </a:p>
                  </a:txBody>
                  <a:tcPr marL="12700" marR="12700" marT="12700" vert="horz" anchor="ctr" anchorCtr="0">
                    <a:lnL w="12700">
                      <a:solidFill>
                        <a:srgbClr val="E6E6E6"/>
                      </a:solidFill>
                      <a:prstDash val="solid"/>
                    </a:lnL>
                    <a:lnR w="12700">
                      <a:solidFill>
                        <a:srgbClr val="E6E6E6"/>
                      </a:solidFill>
                      <a:prstDash val="solid"/>
                    </a:lnR>
                    <a:lnT w="12700">
                      <a:solidFill>
                        <a:srgbClr val="E6E6E6"/>
                      </a:solidFill>
                      <a:prstDash val="solid"/>
                    </a:lnT>
                    <a:lnB w="12700">
                      <a:solidFill>
                        <a:srgbClr val="E6E6E6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alpha val="34000"/>
                      </a:schemeClr>
                    </a:solidFill>
                  </a:tcPr>
                </a:tc>
                <a:tc>
                  <a:txBody>
                    <a:bodyPr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en-US" altLang="en-US" sz="1200">
                          <a:solidFill>
                            <a:srgbClr val="000000"/>
                          </a:solidFill>
                          <a:latin typeface="阿里巴巴普惠体 3.0 65 Medium" panose="00020600040101010101" charset="-122"/>
                          <a:ea typeface="阿里巴巴普惠体 3.0 65 Medium" panose="00020600040101010101" charset="-122"/>
                        </a:rPr>
                        <a:t>EPC C1G2, ISO 18000-6B, ISO 18000-6C</a:t>
                      </a:r>
                      <a:endParaRPr lang="en-US" altLang="en-US" sz="1200">
                        <a:solidFill>
                          <a:srgbClr val="000000"/>
                        </a:solidFill>
                        <a:latin typeface="阿里巴巴普惠体 3.0 65 Medium" panose="00020600040101010101" charset="-122"/>
                        <a:ea typeface="阿里巴巴普惠体 3.0 65 Medium" panose="00020600040101010101" charset="-122"/>
                      </a:endParaRPr>
                    </a:p>
                  </a:txBody>
                  <a:tcPr marL="25400" marR="25400" marT="6350" marB="6350" anchor="ctr">
                    <a:lnL w="12700">
                      <a:solidFill>
                        <a:srgbClr val="E6E6E6"/>
                      </a:solidFill>
                      <a:prstDash val="solid"/>
                    </a:lnL>
                    <a:lnR w="12700">
                      <a:solidFill>
                        <a:srgbClr val="E6E6E6"/>
                      </a:solidFill>
                      <a:prstDash val="solid"/>
                    </a:lnR>
                    <a:lnT w="12700">
                      <a:solidFill>
                        <a:srgbClr val="E6E6E6"/>
                      </a:solidFill>
                      <a:prstDash val="solid"/>
                    </a:lnT>
                    <a:lnB w="12700">
                      <a:solidFill>
                        <a:srgbClr val="E6E6E6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370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阿里巴巴普惠体 3.0 65 Medium" panose="00020600040101010101" charset="-122"/>
                          <a:ea typeface="阿里巴巴普惠体 3.0 65 Medium" panose="00020600040101010101" charset="-122"/>
                        </a:rPr>
                        <a:t>Frequency Band</a:t>
                      </a:r>
                      <a:endParaRPr lang="en-US" sz="1200" b="0">
                        <a:solidFill>
                          <a:srgbClr val="000000"/>
                        </a:solidFill>
                        <a:latin typeface="阿里巴巴普惠体 3.0 65 Medium" panose="00020600040101010101" charset="-122"/>
                        <a:ea typeface="阿里巴巴普惠体 3.0 65 Medium" panose="00020600040101010101" charset="-122"/>
                      </a:endParaRPr>
                    </a:p>
                    <a:p>
                      <a:pPr indent="0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阿里巴巴普惠体 3.0 65 Medium" panose="00020600040101010101" charset="-122"/>
                          <a:ea typeface="阿里巴巴普惠体 3.0 65 Medium" panose="00020600040101010101" charset="-122"/>
                        </a:rPr>
                        <a:t>(Optional)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阿里巴巴普惠体 3.0 65 Medium" panose="00020600040101010101" charset="-122"/>
                        <a:ea typeface="阿里巴巴普惠体 3.0 65 Medium" panose="00020600040101010101" charset="-122"/>
                      </a:endParaRPr>
                    </a:p>
                  </a:txBody>
                  <a:tcPr marL="12700" marR="12700" marT="12700" vert="horz" anchor="ctr" anchorCtr="0">
                    <a:lnL w="12700">
                      <a:solidFill>
                        <a:srgbClr val="E6E6E6"/>
                      </a:solidFill>
                      <a:prstDash val="solid"/>
                    </a:lnL>
                    <a:lnR w="12700">
                      <a:solidFill>
                        <a:srgbClr val="E6E6E6"/>
                      </a:solidFill>
                      <a:prstDash val="solid"/>
                    </a:lnR>
                    <a:lnT w="12700">
                      <a:solidFill>
                        <a:srgbClr val="E6E6E6"/>
                      </a:solidFill>
                      <a:prstDash val="solid"/>
                    </a:lnT>
                    <a:lnB w="12700">
                      <a:solidFill>
                        <a:srgbClr val="E6E6E6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alpha val="34000"/>
                      </a:schemeClr>
                    </a:solidFill>
                  </a:tcPr>
                </a:tc>
                <a:tc>
                  <a:txBody>
                    <a:bodyPr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en-US" altLang="en-US" sz="1200">
                          <a:solidFill>
                            <a:srgbClr val="000000"/>
                          </a:solidFill>
                          <a:latin typeface="阿里巴巴普惠体 3.0 65 Medium" panose="00020600040101010101" charset="-122"/>
                          <a:ea typeface="阿里巴巴普惠体 3.0 65 Medium" panose="00020600040101010101" charset="-122"/>
                        </a:rPr>
                        <a:t>ETSI: 865～868MHz, JP: 916.8～920.4MHz, TW: 922.25~927.75MHz,</a:t>
                      </a:r>
                      <a:endParaRPr lang="en-US" altLang="en-US" sz="1200">
                        <a:solidFill>
                          <a:srgbClr val="000000"/>
                        </a:solidFill>
                        <a:latin typeface="阿里巴巴普惠体 3.0 65 Medium" panose="00020600040101010101" charset="-122"/>
                        <a:ea typeface="阿里巴巴普惠体 3.0 65 Medium" panose="00020600040101010101" charset="-122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en-US" altLang="en-US" sz="1200">
                          <a:solidFill>
                            <a:srgbClr val="000000"/>
                          </a:solidFill>
                          <a:latin typeface="阿里巴巴普惠体 3.0 65 Medium" panose="00020600040101010101" charset="-122"/>
                          <a:ea typeface="阿里巴巴普惠体 3.0 65 Medium" panose="00020600040101010101" charset="-122"/>
                        </a:rPr>
                        <a:t>ID: 923.125~925.125MHz, RUS: 866.6~867.4 MHz, TEST: 802.75~998.75MHz,  </a:t>
                      </a:r>
                      <a:endParaRPr lang="en-US" altLang="en-US" sz="1200">
                        <a:solidFill>
                          <a:srgbClr val="000000"/>
                        </a:solidFill>
                        <a:latin typeface="阿里巴巴普惠体 3.0 65 Medium" panose="00020600040101010101" charset="-122"/>
                        <a:ea typeface="阿里巴巴普惠体 3.0 65 Medium" panose="00020600040101010101" charset="-122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en-US" altLang="en-US" sz="1200">
                          <a:solidFill>
                            <a:srgbClr val="000000"/>
                          </a:solidFill>
                          <a:latin typeface="阿里巴巴普惠体 3.0 65 Medium" panose="00020600040101010101" charset="-122"/>
                          <a:ea typeface="阿里巴巴普惠体 3.0 65 Medium" panose="00020600040101010101" charset="-122"/>
                        </a:rPr>
                        <a:t>JP_LBT: 916.8~920.8MHz</a:t>
                      </a:r>
                      <a:endParaRPr lang="en-US" altLang="en-US" sz="1200">
                        <a:solidFill>
                          <a:srgbClr val="000000"/>
                        </a:solidFill>
                        <a:latin typeface="阿里巴巴普惠体 3.0 65 Medium" panose="00020600040101010101" charset="-122"/>
                        <a:ea typeface="阿里巴巴普惠体 3.0 65 Medium" panose="00020600040101010101" charset="-122"/>
                      </a:endParaRPr>
                    </a:p>
                  </a:txBody>
                  <a:tcPr marL="25400" marR="25400" marT="6350" marB="6350" anchor="ctr">
                    <a:lnL w="12700">
                      <a:solidFill>
                        <a:srgbClr val="E6E6E6"/>
                      </a:solidFill>
                      <a:prstDash val="solid"/>
                    </a:lnL>
                    <a:lnR w="12700">
                      <a:solidFill>
                        <a:srgbClr val="E6E6E6"/>
                      </a:solidFill>
                      <a:prstDash val="solid"/>
                    </a:lnR>
                    <a:lnT w="12700">
                      <a:solidFill>
                        <a:srgbClr val="E6E6E6"/>
                      </a:solidFill>
                      <a:prstDash val="solid"/>
                    </a:lnT>
                    <a:lnB w="12700">
                      <a:solidFill>
                        <a:srgbClr val="E6E6E6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622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阿里巴巴普惠体 3.0 65 Medium" panose="00020600040101010101" charset="-122"/>
                          <a:ea typeface="阿里巴巴普惠体 3.0 65 Medium" panose="00020600040101010101" charset="-122"/>
                        </a:rPr>
                        <a:t>RFID Item Reader</a:t>
                      </a:r>
                      <a:endParaRPr lang="en-US" sz="1200" b="0">
                        <a:solidFill>
                          <a:srgbClr val="000000"/>
                        </a:solidFill>
                        <a:latin typeface="阿里巴巴普惠体 3.0 65 Medium" panose="00020600040101010101" charset="-122"/>
                        <a:ea typeface="阿里巴巴普惠体 3.0 65 Medium" panose="00020600040101010101" charset="-122"/>
                      </a:endParaRPr>
                    </a:p>
                  </a:txBody>
                  <a:tcPr marL="12700" marR="12700" marT="12700" vert="horz" anchor="ctr" anchorCtr="0">
                    <a:lnL w="12700">
                      <a:solidFill>
                        <a:srgbClr val="E6E6E6"/>
                      </a:solidFill>
                      <a:prstDash val="solid"/>
                    </a:lnL>
                    <a:lnR w="12700">
                      <a:solidFill>
                        <a:srgbClr val="E6E6E6"/>
                      </a:solidFill>
                      <a:prstDash val="solid"/>
                    </a:lnR>
                    <a:lnT w="12700">
                      <a:solidFill>
                        <a:srgbClr val="E6E6E6"/>
                      </a:solidFill>
                      <a:prstDash val="solid"/>
                    </a:lnT>
                    <a:lnB w="12700">
                      <a:solidFill>
                        <a:srgbClr val="E6E6E6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alpha val="34000"/>
                      </a:schemeClr>
                    </a:solidFill>
                  </a:tcPr>
                </a:tc>
                <a:tc>
                  <a:txBody>
                    <a:bodyPr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en-US" altLang="en-US" sz="1200">
                          <a:solidFill>
                            <a:srgbClr val="000000"/>
                          </a:solidFill>
                          <a:latin typeface="阿里巴巴普惠体 3.0 65 Medium" panose="00020600040101010101" charset="-122"/>
                          <a:ea typeface="阿里巴巴普惠体 3.0 65 Medium" panose="00020600040101010101" charset="-122"/>
                        </a:rPr>
                        <a:t>30 pcs</a:t>
                      </a:r>
                      <a:endParaRPr lang="en-US" altLang="en-US" sz="1200">
                        <a:solidFill>
                          <a:srgbClr val="000000"/>
                        </a:solidFill>
                        <a:latin typeface="阿里巴巴普惠体 3.0 65 Medium" panose="00020600040101010101" charset="-122"/>
                        <a:ea typeface="阿里巴巴普惠体 3.0 65 Medium" panose="00020600040101010101" charset="-122"/>
                      </a:endParaRPr>
                    </a:p>
                  </a:txBody>
                  <a:tcPr marL="25400" marR="25400" marT="6350" marB="6350" anchor="ctr">
                    <a:lnL w="12700">
                      <a:solidFill>
                        <a:srgbClr val="E6E6E6"/>
                      </a:solidFill>
                      <a:prstDash val="solid"/>
                    </a:lnL>
                    <a:lnR w="12700">
                      <a:solidFill>
                        <a:srgbClr val="E6E6E6"/>
                      </a:solidFill>
                      <a:prstDash val="solid"/>
                    </a:lnR>
                    <a:lnT w="12700">
                      <a:solidFill>
                        <a:srgbClr val="E6E6E6"/>
                      </a:solidFill>
                      <a:prstDash val="solid"/>
                    </a:lnT>
                    <a:lnB w="12700">
                      <a:solidFill>
                        <a:srgbClr val="E6E6E6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495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阿里巴巴普惠体 3.0 65 Medium" panose="00020600040101010101" charset="-122"/>
                          <a:ea typeface="阿里巴巴普惠体 3.0 65 Medium" panose="00020600040101010101" charset="-122"/>
                        </a:rPr>
                        <a:t>Function</a:t>
                      </a:r>
                      <a:endParaRPr lang="en-US" sz="1200" b="0">
                        <a:solidFill>
                          <a:srgbClr val="000000"/>
                        </a:solidFill>
                        <a:latin typeface="阿里巴巴普惠体 3.0 65 Medium" panose="00020600040101010101" charset="-122"/>
                        <a:ea typeface="阿里巴巴普惠体 3.0 65 Medium" panose="00020600040101010101" charset="-122"/>
                      </a:endParaRPr>
                    </a:p>
                  </a:txBody>
                  <a:tcPr marL="12700" marR="12700" marT="12700" vert="horz" anchor="ctr" anchorCtr="0">
                    <a:lnL w="12700">
                      <a:solidFill>
                        <a:srgbClr val="E6E6E6"/>
                      </a:solidFill>
                      <a:prstDash val="solid"/>
                    </a:lnL>
                    <a:lnR w="12700">
                      <a:solidFill>
                        <a:srgbClr val="E6E6E6"/>
                      </a:solidFill>
                      <a:prstDash val="solid"/>
                    </a:lnR>
                    <a:lnT w="12700">
                      <a:solidFill>
                        <a:srgbClr val="E6E6E6"/>
                      </a:solidFill>
                      <a:prstDash val="solid"/>
                    </a:lnT>
                    <a:lnB w="12700">
                      <a:solidFill>
                        <a:srgbClr val="E6E6E6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alpha val="34000"/>
                      </a:schemeClr>
                    </a:solidFill>
                  </a:tcPr>
                </a:tc>
                <a:tc>
                  <a:txBody>
                    <a:bodyPr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en-US" altLang="en-US" sz="1200">
                          <a:solidFill>
                            <a:srgbClr val="000000"/>
                          </a:solidFill>
                          <a:latin typeface="阿里巴巴普惠体 3.0 65 Medium" panose="00020600040101010101" charset="-122"/>
                          <a:ea typeface="阿里巴巴普惠体 3.0 65 Medium" panose="00020600040101010101" charset="-122"/>
                        </a:rPr>
                        <a:t>Read &amp; write function, Multiple label identification, Label data filtering,</a:t>
                      </a:r>
                      <a:endParaRPr lang="en-US" altLang="en-US" sz="1200">
                        <a:solidFill>
                          <a:srgbClr val="000000"/>
                        </a:solidFill>
                        <a:latin typeface="阿里巴巴普惠体 3.0 65 Medium" panose="00020600040101010101" charset="-122"/>
                        <a:ea typeface="阿里巴巴普惠体 3.0 65 Medium" panose="00020600040101010101" charset="-122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en-US" altLang="en-US" sz="1200">
                          <a:solidFill>
                            <a:srgbClr val="000000"/>
                          </a:solidFill>
                          <a:latin typeface="阿里巴巴普惠体 3.0 65 Medium" panose="00020600040101010101" charset="-122"/>
                          <a:ea typeface="阿里巴巴普惠体 3.0 65 Medium" panose="00020600040101010101" charset="-122"/>
                        </a:rPr>
                        <a:t>RSSI perception, Quantity statistics, Self-service card application</a:t>
                      </a:r>
                      <a:endParaRPr lang="en-US" altLang="en-US" sz="1200">
                        <a:solidFill>
                          <a:srgbClr val="000000"/>
                        </a:solidFill>
                        <a:latin typeface="阿里巴巴普惠体 3.0 65 Medium" panose="00020600040101010101" charset="-122"/>
                        <a:ea typeface="阿里巴巴普惠体 3.0 65 Medium" panose="00020600040101010101" charset="-122"/>
                      </a:endParaRPr>
                    </a:p>
                  </a:txBody>
                  <a:tcPr marL="25400" marR="25400" marT="6350" marB="6350" anchor="ctr">
                    <a:lnL w="12700">
                      <a:solidFill>
                        <a:srgbClr val="E6E6E6"/>
                      </a:solidFill>
                      <a:prstDash val="solid"/>
                    </a:lnL>
                    <a:lnR w="12700">
                      <a:solidFill>
                        <a:srgbClr val="E6E6E6"/>
                      </a:solidFill>
                      <a:prstDash val="solid"/>
                    </a:lnR>
                    <a:lnT w="12700">
                      <a:solidFill>
                        <a:srgbClr val="E6E6E6"/>
                      </a:solidFill>
                      <a:prstDash val="solid"/>
                    </a:lnT>
                    <a:lnB w="12700">
                      <a:solidFill>
                        <a:srgbClr val="E6E6E6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1780">
                <a:tc gridSpan="2">
                  <a:txBody>
                    <a:bodyPr/>
                    <a:p>
                      <a:pPr indent="0">
                        <a:buNone/>
                      </a:pPr>
                      <a:endParaRPr lang="en-US" altLang="en-US" sz="1200" b="1">
                        <a:solidFill>
                          <a:srgbClr val="000000"/>
                        </a:solidFill>
                        <a:latin typeface="阿里巴巴普惠体 3.0 65 Medium" panose="00020600040101010101" charset="-122"/>
                        <a:ea typeface="阿里巴巴普惠体 3.0 65 Medium" panose="00020600040101010101" charset="-122"/>
                      </a:endParaRPr>
                    </a:p>
                  </a:txBody>
                  <a:tcPr marL="12700" marR="12700" marT="12700" vert="horz" anchor="ctr" anchorCtr="0">
                    <a:lnL w="12700">
                      <a:solidFill>
                        <a:srgbClr val="E6E6E6"/>
                      </a:solidFill>
                      <a:prstDash val="solid"/>
                    </a:lnL>
                    <a:lnR w="12700">
                      <a:solidFill>
                        <a:srgbClr val="E6E6E6"/>
                      </a:solidFill>
                      <a:prstDash val="solid"/>
                    </a:lnR>
                    <a:lnT w="12700">
                      <a:solidFill>
                        <a:srgbClr val="E6E6E6"/>
                      </a:solidFill>
                      <a:prstDash val="solid"/>
                    </a:lnT>
                    <a:lnB w="12700">
                      <a:solidFill>
                        <a:srgbClr val="E6E6E6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 marL="25400" marR="25400" marT="6350" marB="6350" anchor="ctr">
                    <a:lnL w="12700">
                      <a:solidFill>
                        <a:srgbClr val="E6E6E6"/>
                      </a:solidFill>
                      <a:prstDash val="solid"/>
                    </a:lnL>
                    <a:lnR w="12700">
                      <a:solidFill>
                        <a:srgbClr val="E6E6E6"/>
                      </a:solidFill>
                      <a:prstDash val="solid"/>
                    </a:lnR>
                    <a:lnT w="12700">
                      <a:solidFill>
                        <a:srgbClr val="E6E6E6"/>
                      </a:solidFill>
                      <a:prstDash val="solid"/>
                    </a:lnT>
                    <a:lnB w="12700">
                      <a:solidFill>
                        <a:srgbClr val="E6E6E6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5585">
                <a:tc gridSpan="2">
                  <a:txBody>
                    <a:bodyPr/>
                    <a:p>
                      <a:pPr indent="0">
                        <a:buNone/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阿里巴巴普惠体 3.0 65 Medium" panose="00020600040101010101" charset="-122"/>
                          <a:ea typeface="阿里巴巴普惠体 3.0 65 Medium" panose="00020600040101010101" charset="-122"/>
                        </a:rPr>
                        <a:t>| HARDWARE SPECIFICATION</a:t>
                      </a:r>
                      <a:endParaRPr lang="en-US" altLang="en-US" sz="1400" b="1">
                        <a:solidFill>
                          <a:srgbClr val="000000"/>
                        </a:solidFill>
                        <a:latin typeface="阿里巴巴普惠体 3.0 65 Medium" panose="00020600040101010101" charset="-122"/>
                        <a:ea typeface="阿里巴巴普惠体 3.0 65 Medium" panose="00020600040101010101" charset="-122"/>
                      </a:endParaRPr>
                    </a:p>
                  </a:txBody>
                  <a:tcPr marL="12700" marR="12700" marT="12700" vert="horz" anchor="ctr" anchorCtr="0">
                    <a:lnL w="12700">
                      <a:solidFill>
                        <a:srgbClr val="E6E6E6"/>
                      </a:solidFill>
                      <a:prstDash val="solid"/>
                    </a:lnL>
                    <a:lnR w="12700">
                      <a:solidFill>
                        <a:srgbClr val="E6E6E6"/>
                      </a:solidFill>
                      <a:prstDash val="solid"/>
                    </a:lnR>
                    <a:lnT w="12700">
                      <a:solidFill>
                        <a:srgbClr val="E6E6E6"/>
                      </a:solidFill>
                      <a:prstDash val="solid"/>
                    </a:lnT>
                    <a:lnB w="12700">
                      <a:solidFill>
                        <a:srgbClr val="E6E6E6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alpha val="34000"/>
                      </a:schemeClr>
                    </a:solidFill>
                  </a:tcPr>
                </a:tc>
                <a:tc hMerge="1">
                  <a:tcPr marL="25400" marR="25400" marT="6350" marB="6350" anchor="ctr">
                    <a:lnL w="12700">
                      <a:solidFill>
                        <a:srgbClr val="E6E6E6"/>
                      </a:solidFill>
                      <a:prstDash val="solid"/>
                    </a:lnL>
                    <a:lnR w="12700">
                      <a:solidFill>
                        <a:srgbClr val="E6E6E6"/>
                      </a:solidFill>
                      <a:prstDash val="solid"/>
                    </a:lnR>
                    <a:lnT w="12700">
                      <a:solidFill>
                        <a:srgbClr val="E6E6E6"/>
                      </a:solidFill>
                      <a:prstDash val="solid"/>
                    </a:lnT>
                    <a:lnB w="12700">
                      <a:solidFill>
                        <a:srgbClr val="E6E6E6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622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阿里巴巴普惠体 3.0 65 Medium" panose="00020600040101010101" charset="-122"/>
                          <a:ea typeface="阿里巴巴普惠体 3.0 65 Medium" panose="00020600040101010101" charset="-122"/>
                        </a:rPr>
                        <a:t>System Support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阿里巴巴普惠体 3.0 65 Medium" panose="00020600040101010101" charset="-122"/>
                        <a:ea typeface="阿里巴巴普惠体 3.0 65 Medium" panose="00020600040101010101" charset="-122"/>
                      </a:endParaRPr>
                    </a:p>
                  </a:txBody>
                  <a:tcPr marL="12700" marR="12700" marT="12700" vert="horz" anchor="ctr" anchorCtr="0">
                    <a:lnL w="12700">
                      <a:solidFill>
                        <a:srgbClr val="E6E6E6"/>
                      </a:solidFill>
                      <a:prstDash val="solid"/>
                    </a:lnL>
                    <a:lnR w="12700">
                      <a:solidFill>
                        <a:srgbClr val="E6E6E6"/>
                      </a:solidFill>
                      <a:prstDash val="solid"/>
                    </a:lnR>
                    <a:lnT w="12700">
                      <a:solidFill>
                        <a:srgbClr val="E6E6E6"/>
                      </a:solidFill>
                      <a:prstDash val="solid"/>
                    </a:lnT>
                    <a:lnB w="12700">
                      <a:solidFill>
                        <a:srgbClr val="E6E6E6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alpha val="34000"/>
                      </a:schemeClr>
                    </a:solidFill>
                  </a:tcPr>
                </a:tc>
                <a:tc>
                  <a:txBody>
                    <a:bodyPr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en-US" altLang="en-US" sz="1200">
                          <a:solidFill>
                            <a:srgbClr val="000000"/>
                          </a:solidFill>
                          <a:latin typeface="阿里巴巴普惠体 3.0 65 Medium" panose="00020600040101010101" charset="-122"/>
                          <a:ea typeface="阿里巴巴普惠体 3.0 65 Medium" panose="00020600040101010101" charset="-122"/>
                        </a:rPr>
                        <a:t>Windows / Android (optional)</a:t>
                      </a:r>
                      <a:endParaRPr lang="en-US" altLang="en-US" sz="1200">
                        <a:solidFill>
                          <a:srgbClr val="000000"/>
                        </a:solidFill>
                        <a:latin typeface="阿里巴巴普惠体 3.0 65 Medium" panose="00020600040101010101" charset="-122"/>
                        <a:ea typeface="阿里巴巴普惠体 3.0 65 Medium" panose="00020600040101010101" charset="-122"/>
                      </a:endParaRPr>
                    </a:p>
                  </a:txBody>
                  <a:tcPr marL="25400" marR="25400" marT="6350" marB="6350" anchor="ctr">
                    <a:lnL w="12700">
                      <a:solidFill>
                        <a:srgbClr val="E6E6E6"/>
                      </a:solidFill>
                      <a:prstDash val="solid"/>
                    </a:lnL>
                    <a:lnR w="12700">
                      <a:solidFill>
                        <a:srgbClr val="E6E6E6"/>
                      </a:solidFill>
                      <a:prstDash val="solid"/>
                    </a:lnR>
                    <a:lnT w="12700">
                      <a:solidFill>
                        <a:srgbClr val="E6E6E6"/>
                      </a:solidFill>
                      <a:prstDash val="solid"/>
                    </a:lnT>
                    <a:lnB w="12700">
                      <a:solidFill>
                        <a:srgbClr val="E6E6E6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733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阿里巴巴普惠体 3.0 65 Medium" panose="00020600040101010101" charset="-122"/>
                          <a:ea typeface="阿里巴巴普惠体 3.0 65 Medium" panose="00020600040101010101" charset="-122"/>
                        </a:rPr>
                        <a:t>Hardware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阿里巴巴普惠体 3.0 65 Medium" panose="00020600040101010101" charset="-122"/>
                        <a:ea typeface="阿里巴巴普惠体 3.0 65 Medium" panose="00020600040101010101" charset="-122"/>
                      </a:endParaRPr>
                    </a:p>
                  </a:txBody>
                  <a:tcPr marL="12700" marR="12700" marT="12700" vert="horz" anchor="ctr" anchorCtr="0">
                    <a:lnL w="12700">
                      <a:solidFill>
                        <a:srgbClr val="E6E6E6"/>
                      </a:solidFill>
                      <a:prstDash val="solid"/>
                    </a:lnL>
                    <a:lnR w="12700">
                      <a:solidFill>
                        <a:srgbClr val="E6E6E6"/>
                      </a:solidFill>
                      <a:prstDash val="solid"/>
                    </a:lnR>
                    <a:lnT w="12700">
                      <a:solidFill>
                        <a:srgbClr val="E6E6E6"/>
                      </a:solidFill>
                      <a:prstDash val="solid"/>
                    </a:lnT>
                    <a:lnB w="12700">
                      <a:solidFill>
                        <a:srgbClr val="E6E6E6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alpha val="34000"/>
                      </a:schemeClr>
                    </a:solidFill>
                  </a:tcPr>
                </a:tc>
                <a:tc>
                  <a:txBody>
                    <a:bodyPr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en-US" altLang="en-US" sz="1200">
                          <a:solidFill>
                            <a:srgbClr val="000000"/>
                          </a:solidFill>
                          <a:latin typeface="阿里巴巴普惠体 3.0 65 Medium" panose="00020600040101010101" charset="-122"/>
                          <a:ea typeface="阿里巴巴普惠体 3.0 65 Medium" panose="00020600040101010101" charset="-122"/>
                        </a:rPr>
                        <a:t>I5 CPU, 4G RAM, 128G ROM / RK3399 CPU, 4GRAM, 16G ROM (optional)</a:t>
                      </a:r>
                      <a:endParaRPr lang="en-US" altLang="en-US" sz="1200">
                        <a:solidFill>
                          <a:srgbClr val="000000"/>
                        </a:solidFill>
                        <a:latin typeface="阿里巴巴普惠体 3.0 65 Medium" panose="00020600040101010101" charset="-122"/>
                        <a:ea typeface="阿里巴巴普惠体 3.0 65 Medium" panose="00020600040101010101" charset="-122"/>
                      </a:endParaRPr>
                    </a:p>
                  </a:txBody>
                  <a:tcPr marL="25400" marR="25400" marT="6350" marB="6350" anchor="ctr">
                    <a:lnL w="12700">
                      <a:solidFill>
                        <a:srgbClr val="E6E6E6"/>
                      </a:solidFill>
                      <a:prstDash val="solid"/>
                    </a:lnL>
                    <a:lnR w="12700">
                      <a:solidFill>
                        <a:srgbClr val="E6E6E6"/>
                      </a:solidFill>
                      <a:prstDash val="solid"/>
                    </a:lnR>
                    <a:lnT w="12700">
                      <a:solidFill>
                        <a:srgbClr val="E6E6E6"/>
                      </a:solidFill>
                      <a:prstDash val="solid"/>
                    </a:lnT>
                    <a:lnB w="12700">
                      <a:solidFill>
                        <a:srgbClr val="E6E6E6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130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阿里巴巴普惠体 3.0 65 Medium" panose="00020600040101010101" charset="-122"/>
                          <a:ea typeface="阿里巴巴普惠体 3.0 65 Medium" panose="00020600040101010101" charset="-122"/>
                        </a:rPr>
                        <a:t>Display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阿里巴巴普惠体 3.0 65 Medium" panose="00020600040101010101" charset="-122"/>
                        <a:ea typeface="阿里巴巴普惠体 3.0 65 Medium" panose="00020600040101010101" charset="-122"/>
                      </a:endParaRPr>
                    </a:p>
                  </a:txBody>
                  <a:tcPr marL="12700" marR="12700" marT="12700" vert="horz" anchor="ctr" anchorCtr="0">
                    <a:lnL w="12700">
                      <a:solidFill>
                        <a:srgbClr val="E6E6E6"/>
                      </a:solidFill>
                      <a:prstDash val="solid"/>
                    </a:lnL>
                    <a:lnR w="12700">
                      <a:solidFill>
                        <a:srgbClr val="E6E6E6"/>
                      </a:solidFill>
                      <a:prstDash val="solid"/>
                    </a:lnR>
                    <a:lnT w="12700">
                      <a:solidFill>
                        <a:srgbClr val="E6E6E6"/>
                      </a:solidFill>
                      <a:prstDash val="solid"/>
                    </a:lnT>
                    <a:lnB w="12700">
                      <a:solidFill>
                        <a:srgbClr val="E6E6E6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alpha val="34000"/>
                      </a:schemeClr>
                    </a:solidFill>
                  </a:tcPr>
                </a:tc>
                <a:tc>
                  <a:txBody>
                    <a:bodyPr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en-US" altLang="en-US" sz="1200">
                          <a:solidFill>
                            <a:srgbClr val="000000"/>
                          </a:solidFill>
                          <a:latin typeface="阿里巴巴普惠体 3.0 65 Medium" panose="00020600040101010101" charset="-122"/>
                          <a:ea typeface="阿里巴巴普惠体 3.0 65 Medium" panose="00020600040101010101" charset="-122"/>
                        </a:rPr>
                        <a:t>1920 x 1080, 21.5-inch capacitive touch screen</a:t>
                      </a:r>
                      <a:endParaRPr lang="en-US" altLang="en-US" sz="1200">
                        <a:solidFill>
                          <a:srgbClr val="000000"/>
                        </a:solidFill>
                        <a:latin typeface="阿里巴巴普惠体 3.0 65 Medium" panose="00020600040101010101" charset="-122"/>
                        <a:ea typeface="阿里巴巴普惠体 3.0 65 Medium" panose="00020600040101010101" charset="-122"/>
                      </a:endParaRPr>
                    </a:p>
                  </a:txBody>
                  <a:tcPr marL="25400" marR="25400" marT="6350" marB="6350" anchor="ctr">
                    <a:lnL w="12700">
                      <a:solidFill>
                        <a:srgbClr val="E6E6E6"/>
                      </a:solidFill>
                      <a:prstDash val="solid"/>
                    </a:lnL>
                    <a:lnR w="12700">
                      <a:solidFill>
                        <a:srgbClr val="E6E6E6"/>
                      </a:solidFill>
                      <a:prstDash val="solid"/>
                    </a:lnR>
                    <a:lnT w="12700">
                      <a:solidFill>
                        <a:srgbClr val="E6E6E6"/>
                      </a:solidFill>
                      <a:prstDash val="solid"/>
                    </a:lnT>
                    <a:lnB w="12700">
                      <a:solidFill>
                        <a:srgbClr val="E6E6E6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4315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阿里巴巴普惠体 3.0 65 Medium" panose="00020600040101010101" charset="-122"/>
                          <a:ea typeface="阿里巴巴普惠体 3.0 65 Medium" panose="00020600040101010101" charset="-122"/>
                        </a:rPr>
                        <a:t>Communication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阿里巴巴普惠体 3.0 65 Medium" panose="00020600040101010101" charset="-122"/>
                        <a:ea typeface="阿里巴巴普惠体 3.0 65 Medium" panose="00020600040101010101" charset="-122"/>
                      </a:endParaRPr>
                    </a:p>
                  </a:txBody>
                  <a:tcPr marL="12700" marR="12700" marT="12700" vert="horz" anchor="ctr" anchorCtr="0">
                    <a:lnL w="12700">
                      <a:solidFill>
                        <a:srgbClr val="E6E6E6"/>
                      </a:solidFill>
                      <a:prstDash val="solid"/>
                    </a:lnL>
                    <a:lnR w="12700">
                      <a:solidFill>
                        <a:srgbClr val="E6E6E6"/>
                      </a:solidFill>
                      <a:prstDash val="solid"/>
                    </a:lnR>
                    <a:lnT w="12700">
                      <a:solidFill>
                        <a:srgbClr val="E6E6E6"/>
                      </a:solidFill>
                      <a:prstDash val="solid"/>
                    </a:lnT>
                    <a:lnB w="12700">
                      <a:solidFill>
                        <a:srgbClr val="E6E6E6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alpha val="34000"/>
                      </a:schemeClr>
                    </a:solidFill>
                  </a:tcPr>
                </a:tc>
                <a:tc>
                  <a:txBody>
                    <a:bodyPr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en-US" altLang="en-US" sz="1200">
                          <a:solidFill>
                            <a:srgbClr val="000000"/>
                          </a:solidFill>
                          <a:latin typeface="阿里巴巴普惠体 3.0 65 Medium" panose="00020600040101010101" charset="-122"/>
                          <a:ea typeface="阿里巴巴普惠体 3.0 65 Medium" panose="00020600040101010101" charset="-122"/>
                        </a:rPr>
                        <a:t>RJ45 10/100Mbps</a:t>
                      </a:r>
                      <a:endParaRPr lang="en-US" altLang="en-US" sz="1200">
                        <a:solidFill>
                          <a:srgbClr val="000000"/>
                        </a:solidFill>
                        <a:latin typeface="阿里巴巴普惠体 3.0 65 Medium" panose="00020600040101010101" charset="-122"/>
                        <a:ea typeface="阿里巴巴普惠体 3.0 65 Medium" panose="00020600040101010101" charset="-122"/>
                      </a:endParaRPr>
                    </a:p>
                  </a:txBody>
                  <a:tcPr marL="25400" marR="25400" marT="6350" marB="6350" anchor="ctr">
                    <a:lnL w="12700">
                      <a:solidFill>
                        <a:srgbClr val="E6E6E6"/>
                      </a:solidFill>
                      <a:prstDash val="solid"/>
                    </a:lnL>
                    <a:lnR w="12700">
                      <a:solidFill>
                        <a:srgbClr val="E6E6E6"/>
                      </a:solidFill>
                      <a:prstDash val="solid"/>
                    </a:lnR>
                    <a:lnT w="12700">
                      <a:solidFill>
                        <a:srgbClr val="E6E6E6"/>
                      </a:solidFill>
                      <a:prstDash val="solid"/>
                    </a:lnT>
                    <a:lnB w="12700">
                      <a:solidFill>
                        <a:srgbClr val="E6E6E6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4950">
                <a:tc gridSpan="2">
                  <a:txBody>
                    <a:bodyPr/>
                    <a:p>
                      <a:pPr algn="l">
                        <a:spcBef>
                          <a:spcPts val="0"/>
                        </a:spcBef>
                        <a:buClrTx/>
                        <a:buSzTx/>
                        <a:buFontTx/>
                        <a:buNone/>
                      </a:pPr>
                      <a:endParaRPr lang="en-US" altLang="en-US" sz="1200">
                        <a:solidFill>
                          <a:srgbClr val="000000"/>
                        </a:solidFill>
                        <a:latin typeface="阿里巴巴普惠体 3.0 65 Medium" panose="00020600040101010101" charset="-122"/>
                        <a:ea typeface="阿里巴巴普惠体 3.0 65 Medium" panose="00020600040101010101" charset="-122"/>
                      </a:endParaRPr>
                    </a:p>
                  </a:txBody>
                  <a:tcPr marL="12700" marR="12700" marT="12700" vert="horz" anchor="ctr" anchorCtr="0">
                    <a:lnL w="12700">
                      <a:solidFill>
                        <a:srgbClr val="E6E6E6"/>
                      </a:solidFill>
                      <a:prstDash val="solid"/>
                    </a:lnL>
                    <a:lnR w="12700">
                      <a:solidFill>
                        <a:srgbClr val="E6E6E6"/>
                      </a:solidFill>
                      <a:prstDash val="solid"/>
                    </a:lnR>
                    <a:lnT w="12700">
                      <a:solidFill>
                        <a:srgbClr val="E6E6E6"/>
                      </a:solidFill>
                      <a:prstDash val="solid"/>
                    </a:lnT>
                    <a:lnB w="12700">
                      <a:solidFill>
                        <a:srgbClr val="E6E6E6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 marL="25400" marR="25400" marT="6350" marB="6350" anchor="ctr">
                    <a:lnL w="12700">
                      <a:solidFill>
                        <a:srgbClr val="E6E6E6"/>
                      </a:solidFill>
                      <a:prstDash val="solid"/>
                    </a:lnL>
                    <a:lnR w="12700">
                      <a:solidFill>
                        <a:srgbClr val="E6E6E6"/>
                      </a:solidFill>
                      <a:prstDash val="solid"/>
                    </a:lnR>
                    <a:lnT w="12700">
                      <a:solidFill>
                        <a:srgbClr val="E6E6E6"/>
                      </a:solidFill>
                      <a:prstDash val="solid"/>
                    </a:lnT>
                    <a:lnB w="12700">
                      <a:solidFill>
                        <a:srgbClr val="E6E6E6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4950">
                <a:tc gridSpan="2">
                  <a:txBody>
                    <a:bodyPr/>
                    <a:p>
                      <a:pPr indent="0">
                        <a:buNone/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阿里巴巴普惠体 3.0 65 Medium" panose="00020600040101010101" charset="-122"/>
                          <a:ea typeface="阿里巴巴普惠体 3.0 65 Medium" panose="00020600040101010101" charset="-122"/>
                        </a:rPr>
                        <a:t>| FUNCTION SELECTION</a:t>
                      </a:r>
                      <a:endParaRPr lang="en-US" altLang="en-US" sz="1400" b="1">
                        <a:solidFill>
                          <a:srgbClr val="000000"/>
                        </a:solidFill>
                        <a:latin typeface="阿里巴巴普惠体 3.0 65 Medium" panose="00020600040101010101" charset="-122"/>
                        <a:ea typeface="阿里巴巴普惠体 3.0 65 Medium" panose="00020600040101010101" charset="-122"/>
                      </a:endParaRPr>
                    </a:p>
                  </a:txBody>
                  <a:tcPr marL="12700" marR="12700" marT="12700" vert="horz" anchor="ctr" anchorCtr="0">
                    <a:lnL w="12700">
                      <a:solidFill>
                        <a:srgbClr val="E6E6E6"/>
                      </a:solidFill>
                      <a:prstDash val="solid"/>
                    </a:lnL>
                    <a:lnR w="12700">
                      <a:solidFill>
                        <a:srgbClr val="E6E6E6"/>
                      </a:solidFill>
                      <a:prstDash val="solid"/>
                    </a:lnR>
                    <a:lnT w="12700">
                      <a:solidFill>
                        <a:srgbClr val="E6E6E6"/>
                      </a:solidFill>
                      <a:prstDash val="solid"/>
                    </a:lnT>
                    <a:lnB w="12700">
                      <a:solidFill>
                        <a:srgbClr val="E6E6E6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alpha val="34000"/>
                      </a:schemeClr>
                    </a:solidFill>
                  </a:tcPr>
                </a:tc>
                <a:tc hMerge="1">
                  <a:tcPr marL="25400" marR="25400" marT="6350" marB="6350" anchor="ctr">
                    <a:lnL w="12700">
                      <a:solidFill>
                        <a:srgbClr val="E6E6E6"/>
                      </a:solidFill>
                      <a:prstDash val="solid"/>
                    </a:lnL>
                    <a:lnR w="12700">
                      <a:solidFill>
                        <a:srgbClr val="E6E6E6"/>
                      </a:solidFill>
                      <a:prstDash val="solid"/>
                    </a:lnR>
                    <a:lnT w="12700">
                      <a:solidFill>
                        <a:srgbClr val="E6E6E6"/>
                      </a:solidFill>
                      <a:prstDash val="solid"/>
                    </a:lnT>
                    <a:lnB w="12700">
                      <a:solidFill>
                        <a:srgbClr val="E6E6E6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495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阿里巴巴普惠体 3.0 65 Medium" panose="00020600040101010101" charset="-122"/>
                          <a:ea typeface="阿里巴巴普惠体 3.0 65 Medium" panose="00020600040101010101" charset="-122"/>
                        </a:rPr>
                        <a:t>RFID Read &amp; Write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阿里巴巴普惠体 3.0 65 Medium" panose="00020600040101010101" charset="-122"/>
                        <a:ea typeface="阿里巴巴普惠体 3.0 65 Medium" panose="00020600040101010101" charset="-122"/>
                      </a:endParaRPr>
                    </a:p>
                  </a:txBody>
                  <a:tcPr marL="12700" marR="12700" marT="12700" vert="horz" anchor="ctr" anchorCtr="0">
                    <a:lnL w="12700">
                      <a:solidFill>
                        <a:srgbClr val="E6E6E6"/>
                      </a:solidFill>
                      <a:prstDash val="solid"/>
                    </a:lnL>
                    <a:lnR w="12700">
                      <a:solidFill>
                        <a:srgbClr val="E6E6E6"/>
                      </a:solidFill>
                      <a:prstDash val="solid"/>
                    </a:lnR>
                    <a:lnT w="12700">
                      <a:solidFill>
                        <a:srgbClr val="E6E6E6"/>
                      </a:solidFill>
                      <a:prstDash val="solid"/>
                    </a:lnT>
                    <a:lnB w="12700">
                      <a:solidFill>
                        <a:srgbClr val="E6E6E6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alpha val="34000"/>
                      </a:schemeClr>
                    </a:solidFill>
                  </a:tcPr>
                </a:tc>
                <a:tc>
                  <a:txBody>
                    <a:bodyPr/>
                    <a:p>
                      <a:pPr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zh-CN" altLang="en-US" sz="1200" spc="120">
                        <a:latin typeface="阿里巴巴普惠体 3.0 65 Medium" panose="00020600040101010101" charset="-122"/>
                        <a:ea typeface="阿里巴巴普惠体 3.0 65 Medium" panose="00020600040101010101" charset="-122"/>
                      </a:endParaRPr>
                    </a:p>
                  </a:txBody>
                  <a:tcPr marL="25400" marR="25400" marT="6350" marB="6350" anchor="ctr">
                    <a:lnL w="12700">
                      <a:solidFill>
                        <a:srgbClr val="E6E6E6"/>
                      </a:solidFill>
                      <a:prstDash val="solid"/>
                    </a:lnL>
                    <a:lnR w="12700">
                      <a:solidFill>
                        <a:srgbClr val="E6E6E6"/>
                      </a:solidFill>
                      <a:prstDash val="solid"/>
                    </a:lnR>
                    <a:lnT w="12700">
                      <a:solidFill>
                        <a:srgbClr val="E6E6E6"/>
                      </a:solidFill>
                      <a:prstDash val="solid"/>
                    </a:lnT>
                    <a:lnB w="12700">
                      <a:solidFill>
                        <a:srgbClr val="E6E6E6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495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阿里巴巴普惠体 3.0 65 Medium" panose="00020600040101010101" charset="-122"/>
                          <a:ea typeface="阿里巴巴普惠体 3.0 65 Medium" panose="00020600040101010101" charset="-122"/>
                        </a:rPr>
                        <a:t>Bar Code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阿里巴巴普惠体 3.0 65 Medium" panose="00020600040101010101" charset="-122"/>
                        <a:ea typeface="阿里巴巴普惠体 3.0 65 Medium" panose="00020600040101010101" charset="-122"/>
                      </a:endParaRPr>
                    </a:p>
                  </a:txBody>
                  <a:tcPr marL="12700" marR="12700" marT="12700" vert="horz" anchor="ctr" anchorCtr="0">
                    <a:lnL w="12700">
                      <a:solidFill>
                        <a:srgbClr val="E6E6E6"/>
                      </a:solidFill>
                      <a:prstDash val="solid"/>
                    </a:lnL>
                    <a:lnR w="12700">
                      <a:solidFill>
                        <a:srgbClr val="E6E6E6"/>
                      </a:solidFill>
                      <a:prstDash val="solid"/>
                    </a:lnR>
                    <a:lnT w="12700">
                      <a:solidFill>
                        <a:srgbClr val="E6E6E6"/>
                      </a:solidFill>
                      <a:prstDash val="solid"/>
                    </a:lnT>
                    <a:lnB w="12700">
                      <a:solidFill>
                        <a:srgbClr val="E6E6E6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alpha val="34000"/>
                      </a:schemeClr>
                    </a:solidFill>
                  </a:tcPr>
                </a:tc>
                <a:tc>
                  <a:txBody>
                    <a:bodyPr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en-US" altLang="en-US" sz="1200">
                          <a:solidFill>
                            <a:srgbClr val="000000"/>
                          </a:solidFill>
                          <a:latin typeface="阿里巴巴普惠体 3.0 65 Medium" panose="00020600040101010101" charset="-122"/>
                          <a:ea typeface="阿里巴巴普惠体 3.0 65 Medium" panose="00020600040101010101" charset="-122"/>
                        </a:rPr>
                        <a:t>Standard</a:t>
                      </a:r>
                      <a:endParaRPr lang="en-US" altLang="en-US" sz="1200">
                        <a:solidFill>
                          <a:srgbClr val="000000"/>
                        </a:solidFill>
                        <a:latin typeface="阿里巴巴普惠体 3.0 65 Medium" panose="00020600040101010101" charset="-122"/>
                        <a:ea typeface="阿里巴巴普惠体 3.0 65 Medium" panose="00020600040101010101" charset="-122"/>
                      </a:endParaRPr>
                    </a:p>
                  </a:txBody>
                  <a:tcPr marL="25400" marR="25400" marT="6350" marB="6350" anchor="ctr">
                    <a:lnL w="12700">
                      <a:solidFill>
                        <a:srgbClr val="E6E6E6"/>
                      </a:solidFill>
                      <a:prstDash val="solid"/>
                    </a:lnL>
                    <a:lnR w="12700">
                      <a:solidFill>
                        <a:srgbClr val="E6E6E6"/>
                      </a:solidFill>
                      <a:prstDash val="solid"/>
                    </a:lnR>
                    <a:lnT w="12700">
                      <a:solidFill>
                        <a:srgbClr val="E6E6E6"/>
                      </a:solidFill>
                      <a:prstDash val="solid"/>
                    </a:lnT>
                    <a:lnB w="12700">
                      <a:solidFill>
                        <a:srgbClr val="E6E6E6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5585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阿里巴巴普惠体 3.0 65 Medium" panose="00020600040101010101" charset="-122"/>
                          <a:ea typeface="阿里巴巴普惠体 3.0 65 Medium" panose="00020600040101010101" charset="-122"/>
                        </a:rPr>
                        <a:t>QR Code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阿里巴巴普惠体 3.0 65 Medium" panose="00020600040101010101" charset="-122"/>
                        <a:ea typeface="阿里巴巴普惠体 3.0 65 Medium" panose="00020600040101010101" charset="-122"/>
                      </a:endParaRPr>
                    </a:p>
                  </a:txBody>
                  <a:tcPr marL="12700" marR="12700" marT="12700" vert="horz" anchor="ctr" anchorCtr="0">
                    <a:lnL w="12700">
                      <a:solidFill>
                        <a:srgbClr val="E6E6E6"/>
                      </a:solidFill>
                      <a:prstDash val="solid"/>
                    </a:lnL>
                    <a:lnR w="12700">
                      <a:solidFill>
                        <a:srgbClr val="E6E6E6"/>
                      </a:solidFill>
                      <a:prstDash val="solid"/>
                    </a:lnR>
                    <a:lnT w="12700">
                      <a:solidFill>
                        <a:srgbClr val="E6E6E6"/>
                      </a:solidFill>
                      <a:prstDash val="solid"/>
                    </a:lnT>
                    <a:lnB w="12700">
                      <a:solidFill>
                        <a:srgbClr val="E6E6E6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alpha val="34000"/>
                      </a:schemeClr>
                    </a:solidFill>
                  </a:tcPr>
                </a:tc>
                <a:tc>
                  <a:txBody>
                    <a:bodyPr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en-US" altLang="en-US" sz="1200">
                          <a:solidFill>
                            <a:srgbClr val="000000"/>
                          </a:solidFill>
                          <a:latin typeface="阿里巴巴普惠体 3.0 65 Medium" panose="00020600040101010101" charset="-122"/>
                          <a:ea typeface="阿里巴巴普惠体 3.0 65 Medium" panose="00020600040101010101" charset="-122"/>
                        </a:rPr>
                        <a:t>Standard</a:t>
                      </a:r>
                      <a:endParaRPr lang="en-US" altLang="en-US" sz="1200">
                        <a:solidFill>
                          <a:srgbClr val="000000"/>
                        </a:solidFill>
                        <a:latin typeface="阿里巴巴普惠体 3.0 65 Medium" panose="00020600040101010101" charset="-122"/>
                        <a:ea typeface="阿里巴巴普惠体 3.0 65 Medium" panose="00020600040101010101" charset="-122"/>
                      </a:endParaRPr>
                    </a:p>
                  </a:txBody>
                  <a:tcPr marL="25400" marR="25400" marT="6350" marB="6350" anchor="ctr">
                    <a:lnL w="12700">
                      <a:solidFill>
                        <a:srgbClr val="E6E6E6"/>
                      </a:solidFill>
                      <a:prstDash val="solid"/>
                    </a:lnL>
                    <a:lnR w="12700">
                      <a:solidFill>
                        <a:srgbClr val="E6E6E6"/>
                      </a:solidFill>
                      <a:prstDash val="solid"/>
                    </a:lnR>
                    <a:lnT w="12700">
                      <a:solidFill>
                        <a:srgbClr val="E6E6E6"/>
                      </a:solidFill>
                      <a:prstDash val="solid"/>
                    </a:lnT>
                    <a:lnB w="12700">
                      <a:solidFill>
                        <a:srgbClr val="E6E6E6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370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阿里巴巴普惠体 3.0 65 Medium" panose="00020600040101010101" charset="-122"/>
                          <a:ea typeface="阿里巴巴普惠体 3.0 65 Medium" panose="00020600040101010101" charset="-122"/>
                        </a:rPr>
                        <a:t>Fingerprint Recognition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阿里巴巴普惠体 3.0 65 Medium" panose="00020600040101010101" charset="-122"/>
                        <a:ea typeface="阿里巴巴普惠体 3.0 65 Medium" panose="00020600040101010101" charset="-122"/>
                      </a:endParaRPr>
                    </a:p>
                  </a:txBody>
                  <a:tcPr marL="12700" marR="12700" marT="12700" vert="horz" anchor="ctr" anchorCtr="0">
                    <a:lnL w="12700">
                      <a:solidFill>
                        <a:srgbClr val="E6E6E6"/>
                      </a:solidFill>
                      <a:prstDash val="solid"/>
                    </a:lnL>
                    <a:lnR w="12700">
                      <a:solidFill>
                        <a:srgbClr val="E6E6E6"/>
                      </a:solidFill>
                      <a:prstDash val="solid"/>
                    </a:lnR>
                    <a:lnT w="12700">
                      <a:solidFill>
                        <a:srgbClr val="E6E6E6"/>
                      </a:solidFill>
                      <a:prstDash val="solid"/>
                    </a:lnT>
                    <a:lnB w="12700">
                      <a:solidFill>
                        <a:srgbClr val="E6E6E6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alpha val="34000"/>
                      </a:schemeClr>
                    </a:solidFill>
                  </a:tcPr>
                </a:tc>
                <a:tc>
                  <a:txBody>
                    <a:bodyPr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en-US" altLang="en-US" sz="1200">
                          <a:solidFill>
                            <a:srgbClr val="000000"/>
                          </a:solidFill>
                          <a:latin typeface="阿里巴巴普惠体 3.0 65 Medium" panose="00020600040101010101" charset="-122"/>
                          <a:ea typeface="阿里巴巴普惠体 3.0 65 Medium" panose="00020600040101010101" charset="-122"/>
                        </a:rPr>
                        <a:t>Optional</a:t>
                      </a:r>
                      <a:endParaRPr lang="en-US" altLang="en-US" sz="1200">
                        <a:solidFill>
                          <a:srgbClr val="000000"/>
                        </a:solidFill>
                        <a:latin typeface="阿里巴巴普惠体 3.0 65 Medium" panose="00020600040101010101" charset="-122"/>
                        <a:ea typeface="阿里巴巴普惠体 3.0 65 Medium" panose="00020600040101010101" charset="-122"/>
                      </a:endParaRPr>
                    </a:p>
                  </a:txBody>
                  <a:tcPr marL="25400" marR="25400" marT="6350" marB="6350" anchor="ctr">
                    <a:lnL w="12700">
                      <a:solidFill>
                        <a:srgbClr val="E6E6E6"/>
                      </a:solidFill>
                      <a:prstDash val="solid"/>
                    </a:lnL>
                    <a:lnR w="12700">
                      <a:solidFill>
                        <a:srgbClr val="E6E6E6"/>
                      </a:solidFill>
                      <a:prstDash val="solid"/>
                    </a:lnR>
                    <a:lnT w="12700">
                      <a:solidFill>
                        <a:srgbClr val="E6E6E6"/>
                      </a:solidFill>
                      <a:prstDash val="solid"/>
                    </a:lnT>
                    <a:lnB w="12700">
                      <a:solidFill>
                        <a:srgbClr val="E6E6E6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5585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阿里巴巴普惠体 3.0 65 Medium" panose="00020600040101010101" charset="-122"/>
                          <a:ea typeface="阿里巴巴普惠体 3.0 65 Medium" panose="00020600040101010101" charset="-122"/>
                        </a:rPr>
                        <a:t>Face Recognition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阿里巴巴普惠体 3.0 65 Medium" panose="00020600040101010101" charset="-122"/>
                        <a:ea typeface="阿里巴巴普惠体 3.0 65 Medium" panose="00020600040101010101" charset="-122"/>
                      </a:endParaRPr>
                    </a:p>
                  </a:txBody>
                  <a:tcPr marL="12700" marR="12700" marT="12700" vert="horz" anchor="ctr" anchorCtr="0">
                    <a:lnL w="12700">
                      <a:solidFill>
                        <a:srgbClr val="E6E6E6"/>
                      </a:solidFill>
                      <a:prstDash val="solid"/>
                    </a:lnL>
                    <a:lnR w="12700">
                      <a:solidFill>
                        <a:srgbClr val="E6E6E6"/>
                      </a:solidFill>
                      <a:prstDash val="solid"/>
                    </a:lnR>
                    <a:lnT w="12700">
                      <a:solidFill>
                        <a:srgbClr val="E6E6E6"/>
                      </a:solidFill>
                      <a:prstDash val="solid"/>
                    </a:lnT>
                    <a:lnB w="12700">
                      <a:solidFill>
                        <a:srgbClr val="E6E6E6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alpha val="34000"/>
                      </a:schemeClr>
                    </a:solidFill>
                  </a:tcPr>
                </a:tc>
                <a:tc>
                  <a:txBody>
                    <a:bodyPr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en-US" altLang="en-US" sz="1200">
                          <a:solidFill>
                            <a:srgbClr val="000000"/>
                          </a:solidFill>
                          <a:latin typeface="阿里巴巴普惠体 3.0 65 Medium" panose="00020600040101010101" charset="-122"/>
                          <a:ea typeface="阿里巴巴普惠体 3.0 65 Medium" panose="00020600040101010101" charset="-122"/>
                        </a:rPr>
                        <a:t>Standard</a:t>
                      </a:r>
                      <a:endParaRPr lang="en-US" altLang="en-US" sz="1200">
                        <a:solidFill>
                          <a:srgbClr val="000000"/>
                        </a:solidFill>
                        <a:latin typeface="阿里巴巴普惠体 3.0 65 Medium" panose="00020600040101010101" charset="-122"/>
                        <a:ea typeface="阿里巴巴普惠体 3.0 65 Medium" panose="00020600040101010101" charset="-122"/>
                      </a:endParaRPr>
                    </a:p>
                  </a:txBody>
                  <a:tcPr marL="25400" marR="25400" marT="6350" marB="6350" anchor="ctr">
                    <a:lnL w="12700">
                      <a:solidFill>
                        <a:srgbClr val="E6E6E6"/>
                      </a:solidFill>
                      <a:prstDash val="solid"/>
                    </a:lnL>
                    <a:lnR w="12700">
                      <a:solidFill>
                        <a:srgbClr val="E6E6E6"/>
                      </a:solidFill>
                      <a:prstDash val="solid"/>
                    </a:lnR>
                    <a:lnT w="12700">
                      <a:solidFill>
                        <a:srgbClr val="E6E6E6"/>
                      </a:solidFill>
                      <a:prstDash val="solid"/>
                    </a:lnT>
                    <a:lnB w="12700">
                      <a:solidFill>
                        <a:srgbClr val="E6E6E6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5585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阿里巴巴普惠体 3.0 65 Medium" panose="00020600040101010101" charset="-122"/>
                          <a:ea typeface="阿里巴巴普惠体 3.0 65 Medium" panose="00020600040101010101" charset="-122"/>
                        </a:rPr>
                        <a:t>Sound Light Alarm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阿里巴巴普惠体 3.0 65 Medium" panose="00020600040101010101" charset="-122"/>
                        <a:ea typeface="阿里巴巴普惠体 3.0 65 Medium" panose="00020600040101010101" charset="-122"/>
                      </a:endParaRPr>
                    </a:p>
                  </a:txBody>
                  <a:tcPr marL="12700" marR="12700" marT="12700" vert="horz" anchor="ctr" anchorCtr="0">
                    <a:lnL w="12700">
                      <a:solidFill>
                        <a:srgbClr val="E6E6E6"/>
                      </a:solidFill>
                      <a:prstDash val="solid"/>
                    </a:lnL>
                    <a:lnR w="12700">
                      <a:solidFill>
                        <a:srgbClr val="E6E6E6"/>
                      </a:solidFill>
                      <a:prstDash val="solid"/>
                    </a:lnR>
                    <a:lnT w="12700">
                      <a:solidFill>
                        <a:srgbClr val="E6E6E6"/>
                      </a:solidFill>
                      <a:prstDash val="solid"/>
                    </a:lnT>
                    <a:lnB w="12700">
                      <a:solidFill>
                        <a:srgbClr val="E6E6E6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alpha val="34000"/>
                      </a:schemeClr>
                    </a:solidFill>
                  </a:tcPr>
                </a:tc>
                <a:tc>
                  <a:txBody>
                    <a:bodyPr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en-US" altLang="en-US" sz="1200">
                          <a:solidFill>
                            <a:srgbClr val="000000"/>
                          </a:solidFill>
                          <a:latin typeface="阿里巴巴普惠体 3.0 65 Medium" panose="00020600040101010101" charset="-122"/>
                          <a:ea typeface="阿里巴巴普惠体 3.0 65 Medium" panose="00020600040101010101" charset="-122"/>
                        </a:rPr>
                        <a:t>Optional</a:t>
                      </a:r>
                      <a:endParaRPr lang="en-US" altLang="en-US" sz="1200">
                        <a:solidFill>
                          <a:srgbClr val="000000"/>
                        </a:solidFill>
                        <a:latin typeface="阿里巴巴普惠体 3.0 65 Medium" panose="00020600040101010101" charset="-122"/>
                        <a:ea typeface="阿里巴巴普惠体 3.0 65 Medium" panose="00020600040101010101" charset="-122"/>
                      </a:endParaRPr>
                    </a:p>
                  </a:txBody>
                  <a:tcPr marL="25400" marR="25400" marT="6350" marB="6350" anchor="ctr">
                    <a:lnL w="12700">
                      <a:solidFill>
                        <a:srgbClr val="E6E6E6"/>
                      </a:solidFill>
                      <a:prstDash val="solid"/>
                    </a:lnL>
                    <a:lnR w="12700">
                      <a:solidFill>
                        <a:srgbClr val="E6E6E6"/>
                      </a:solidFill>
                      <a:prstDash val="solid"/>
                    </a:lnR>
                    <a:lnT w="12700">
                      <a:solidFill>
                        <a:srgbClr val="E6E6E6"/>
                      </a:solidFill>
                      <a:prstDash val="solid"/>
                    </a:lnT>
                    <a:lnB w="12700">
                      <a:solidFill>
                        <a:srgbClr val="E6E6E6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5585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阿里巴巴普惠体 3.0 65 Medium" panose="00020600040101010101" charset="-122"/>
                          <a:ea typeface="阿里巴巴普惠体 3.0 65 Medium" panose="00020600040101010101" charset="-122"/>
                        </a:rPr>
                        <a:t>Keyboard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阿里巴巴普惠体 3.0 65 Medium" panose="00020600040101010101" charset="-122"/>
                        <a:ea typeface="阿里巴巴普惠体 3.0 65 Medium" panose="00020600040101010101" charset="-122"/>
                      </a:endParaRPr>
                    </a:p>
                  </a:txBody>
                  <a:tcPr marL="12700" marR="12700" marT="12700" vert="horz" anchor="ctr" anchorCtr="0">
                    <a:lnL w="12700">
                      <a:solidFill>
                        <a:srgbClr val="E6E6E6"/>
                      </a:solidFill>
                      <a:prstDash val="solid"/>
                    </a:lnL>
                    <a:lnR w="12700">
                      <a:solidFill>
                        <a:srgbClr val="E6E6E6"/>
                      </a:solidFill>
                      <a:prstDash val="solid"/>
                    </a:lnR>
                    <a:lnT w="12700">
                      <a:solidFill>
                        <a:srgbClr val="E6E6E6"/>
                      </a:solidFill>
                      <a:prstDash val="solid"/>
                    </a:lnT>
                    <a:lnB w="12700">
                      <a:solidFill>
                        <a:srgbClr val="E6E6E6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alpha val="34000"/>
                      </a:schemeClr>
                    </a:solidFill>
                  </a:tcPr>
                </a:tc>
                <a:tc>
                  <a:txBody>
                    <a:bodyPr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en-US" altLang="en-US" sz="1200">
                          <a:solidFill>
                            <a:srgbClr val="000000"/>
                          </a:solidFill>
                          <a:latin typeface="阿里巴巴普惠体 3.0 65 Medium" panose="00020600040101010101" charset="-122"/>
                          <a:ea typeface="阿里巴巴普惠体 3.0 65 Medium" panose="00020600040101010101" charset="-122"/>
                        </a:rPr>
                        <a:t>Optional</a:t>
                      </a:r>
                      <a:endParaRPr lang="en-US" altLang="en-US" sz="1200">
                        <a:solidFill>
                          <a:srgbClr val="000000"/>
                        </a:solidFill>
                        <a:latin typeface="阿里巴巴普惠体 3.0 65 Medium" panose="00020600040101010101" charset="-122"/>
                        <a:ea typeface="阿里巴巴普惠体 3.0 65 Medium" panose="00020600040101010101" charset="-122"/>
                      </a:endParaRPr>
                    </a:p>
                  </a:txBody>
                  <a:tcPr marL="25400" marR="25400" marT="6350" marB="6350" anchor="ctr">
                    <a:lnL w="12700">
                      <a:solidFill>
                        <a:srgbClr val="E6E6E6"/>
                      </a:solidFill>
                      <a:prstDash val="solid"/>
                    </a:lnL>
                    <a:lnR w="12700">
                      <a:solidFill>
                        <a:srgbClr val="E6E6E6"/>
                      </a:solidFill>
                      <a:prstDash val="solid"/>
                    </a:lnR>
                    <a:lnT w="12700">
                      <a:solidFill>
                        <a:srgbClr val="E6E6E6"/>
                      </a:solidFill>
                      <a:prstDash val="solid"/>
                    </a:lnT>
                    <a:lnB w="12700">
                      <a:solidFill>
                        <a:srgbClr val="E6E6E6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3" name="文本框 12"/>
          <p:cNvSpPr txBox="1"/>
          <p:nvPr userDrawn="1"/>
        </p:nvSpPr>
        <p:spPr>
          <a:xfrm>
            <a:off x="584200" y="1272540"/>
            <a:ext cx="228600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285750" indent="-285750">
              <a:buFont typeface="Wingdings" panose="05000000000000000000" charset="0"/>
              <a:buChar char="l"/>
            </a:pPr>
            <a:r>
              <a:rPr lang="zh-CN" altLang="en-US" sz="1400" b="1">
                <a:latin typeface="阿里巴巴普惠体 3.0 65 Medium" panose="00020600040101010101" charset="-122"/>
                <a:ea typeface="阿里巴巴普惠体 3.0 65 Medium" panose="00020600040101010101" charset="-122"/>
              </a:rPr>
              <a:t>Specification</a:t>
            </a:r>
            <a:endParaRPr lang="zh-CN" altLang="en-US" sz="1400" b="1">
              <a:latin typeface="阿里巴巴普惠体 3.0 65 Medium" panose="00020600040101010101" charset="-122"/>
              <a:ea typeface="阿里巴巴普惠体 3.0 65 Medium" panose="00020600040101010101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en-US" altLang="zh-CN" sz="1000">
                <a:latin typeface="阿里巴巴普惠体 3.0 65 Medium" panose="00020600040101010101" charset="-122"/>
                <a:ea typeface="阿里巴巴普惠体 3.0 65 Medium" panose="00020600040101010101" charset="-122"/>
              </a:rPr>
              <a:t>3</a:t>
            </a:r>
            <a:endParaRPr lang="en-US" altLang="zh-CN" sz="1000">
              <a:latin typeface="阿里巴巴普惠体 3.0 65 Medium" panose="00020600040101010101" charset="-122"/>
              <a:ea typeface="阿里巴巴普惠体 3.0 65 Medium" panose="00020600040101010101" charset="-122"/>
            </a:endParaRPr>
          </a:p>
        </p:txBody>
      </p:sp>
      <p:graphicFrame>
        <p:nvGraphicFramePr>
          <p:cNvPr id="5" name="表格 4"/>
          <p:cNvGraphicFramePr/>
          <p:nvPr>
            <p:custDataLst>
              <p:tags r:id="rId1"/>
            </p:custDataLst>
          </p:nvPr>
        </p:nvGraphicFramePr>
        <p:xfrm>
          <a:off x="563880" y="934720"/>
          <a:ext cx="5722620" cy="790130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50365"/>
                <a:gridCol w="4072255"/>
              </a:tblGrid>
              <a:tr h="27178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阿里巴巴普惠体 3.0 65 Medium" panose="00020600040101010101" charset="-122"/>
                          <a:ea typeface="阿里巴巴普惠体 3.0 65 Medium" panose="00020600040101010101" charset="-122"/>
                        </a:rPr>
                        <a:t>Solar Energy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阿里巴巴普惠体 3.0 65 Medium" panose="00020600040101010101" charset="-122"/>
                        <a:ea typeface="阿里巴巴普惠体 3.0 65 Medium" panose="00020600040101010101" charset="-122"/>
                      </a:endParaRPr>
                    </a:p>
                  </a:txBody>
                  <a:tcPr marL="12700" marR="12700" marT="12700" vert="horz" anchor="ctr" anchorCtr="0">
                    <a:lnL w="12700">
                      <a:solidFill>
                        <a:srgbClr val="E6E6E6"/>
                      </a:solidFill>
                      <a:prstDash val="solid"/>
                    </a:lnL>
                    <a:lnR w="12700">
                      <a:solidFill>
                        <a:srgbClr val="E6E6E6"/>
                      </a:solidFill>
                      <a:prstDash val="solid"/>
                    </a:lnR>
                    <a:lnT w="12700">
                      <a:solidFill>
                        <a:srgbClr val="E6E6E6"/>
                      </a:solidFill>
                      <a:prstDash val="solid"/>
                    </a:lnT>
                    <a:lnB w="12700">
                      <a:solidFill>
                        <a:srgbClr val="E6E6E6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alpha val="34000"/>
                      </a:schemeClr>
                    </a:solidFill>
                  </a:tcPr>
                </a:tc>
                <a:tc>
                  <a:txBody>
                    <a:bodyPr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阿里巴巴普惠体 3.0 65 Medium" panose="00020600040101010101" charset="-122"/>
                          <a:ea typeface="阿里巴巴普惠体 3.0 65 Medium" panose="00020600040101010101" charset="-122"/>
                        </a:rPr>
                        <a:t>Optional</a:t>
                      </a:r>
                      <a:endParaRPr lang="en-US" sz="1200">
                        <a:solidFill>
                          <a:srgbClr val="000000"/>
                        </a:solidFill>
                        <a:latin typeface="阿里巴巴普惠体 3.0 65 Medium" panose="00020600040101010101" charset="-122"/>
                        <a:ea typeface="阿里巴巴普惠体 3.0 65 Medium" panose="00020600040101010101" charset="-122"/>
                      </a:endParaRPr>
                    </a:p>
                  </a:txBody>
                  <a:tcPr marL="25400" marR="25400" marT="6350" marB="6350" anchor="ctr">
                    <a:lnL w="12700">
                      <a:solidFill>
                        <a:srgbClr val="E6E6E6"/>
                      </a:solidFill>
                      <a:prstDash val="solid"/>
                    </a:lnL>
                    <a:lnR w="12700">
                      <a:solidFill>
                        <a:srgbClr val="E6E6E6"/>
                      </a:solidFill>
                      <a:prstDash val="solid"/>
                    </a:lnR>
                    <a:lnT w="12700">
                      <a:solidFill>
                        <a:srgbClr val="E6E6E6"/>
                      </a:solidFill>
                      <a:prstDash val="solid"/>
                    </a:lnT>
                    <a:lnB w="12700">
                      <a:solidFill>
                        <a:srgbClr val="E6E6E6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alpha val="34000"/>
                      </a:schemeClr>
                    </a:solidFill>
                  </a:tcPr>
                </a:tc>
              </a:tr>
              <a:tr h="27178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阿里巴巴普惠体 3.0 65 Medium" panose="00020600040101010101" charset="-122"/>
                          <a:ea typeface="阿里巴巴普惠体 3.0 65 Medium" panose="00020600040101010101" charset="-122"/>
                        </a:rPr>
                        <a:t>Wireless Network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阿里巴巴普惠体 3.0 65 Medium" panose="00020600040101010101" charset="-122"/>
                        <a:ea typeface="阿里巴巴普惠体 3.0 65 Medium" panose="00020600040101010101" charset="-122"/>
                      </a:endParaRPr>
                    </a:p>
                  </a:txBody>
                  <a:tcPr marL="12700" marR="12700" marT="12700" vert="horz" anchor="ctr" anchorCtr="0">
                    <a:lnL w="12700">
                      <a:solidFill>
                        <a:srgbClr val="E6E6E6"/>
                      </a:solidFill>
                      <a:prstDash val="solid"/>
                    </a:lnL>
                    <a:lnR w="12700">
                      <a:solidFill>
                        <a:srgbClr val="E6E6E6"/>
                      </a:solidFill>
                      <a:prstDash val="solid"/>
                    </a:lnR>
                    <a:lnT w="12700">
                      <a:solidFill>
                        <a:srgbClr val="E6E6E6"/>
                      </a:solidFill>
                      <a:prstDash val="solid"/>
                    </a:lnT>
                    <a:lnB w="12700">
                      <a:solidFill>
                        <a:srgbClr val="E6E6E6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alpha val="34000"/>
                      </a:schemeClr>
                    </a:solidFill>
                  </a:tcPr>
                </a:tc>
                <a:tc>
                  <a:txBody>
                    <a:bodyPr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阿里巴巴普惠体 3.0 65 Medium" panose="00020600040101010101" charset="-122"/>
                          <a:ea typeface="阿里巴巴普惠体 3.0 65 Medium" panose="00020600040101010101" charset="-122"/>
                        </a:rPr>
                        <a:t>WiFi / 4G</a:t>
                      </a:r>
                      <a:endParaRPr lang="en-US" sz="1200">
                        <a:solidFill>
                          <a:srgbClr val="000000"/>
                        </a:solidFill>
                        <a:latin typeface="阿里巴巴普惠体 3.0 65 Medium" panose="00020600040101010101" charset="-122"/>
                        <a:ea typeface="阿里巴巴普惠体 3.0 65 Medium" panose="00020600040101010101" charset="-122"/>
                      </a:endParaRPr>
                    </a:p>
                  </a:txBody>
                  <a:tcPr marL="25400" marR="25400" marT="6350" marB="6350" anchor="ctr">
                    <a:lnL w="12700">
                      <a:solidFill>
                        <a:srgbClr val="E6E6E6"/>
                      </a:solidFill>
                      <a:prstDash val="solid"/>
                    </a:lnL>
                    <a:lnR w="12700">
                      <a:solidFill>
                        <a:srgbClr val="E6E6E6"/>
                      </a:solidFill>
                      <a:prstDash val="solid"/>
                    </a:lnR>
                    <a:lnT w="12700">
                      <a:solidFill>
                        <a:srgbClr val="E6E6E6"/>
                      </a:solidFill>
                      <a:prstDash val="solid"/>
                    </a:lnT>
                    <a:lnB w="12700">
                      <a:solidFill>
                        <a:srgbClr val="E6E6E6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alpha val="34000"/>
                      </a:schemeClr>
                    </a:solidFill>
                  </a:tcPr>
                </a:tc>
              </a:tr>
              <a:tr h="271780">
                <a:tc gridSpan="2">
                  <a:txBody>
                    <a:bodyPr/>
                    <a:p>
                      <a:pPr indent="0">
                        <a:buNone/>
                      </a:pPr>
                      <a:endParaRPr lang="en-US" altLang="en-US" sz="1400" b="1">
                        <a:solidFill>
                          <a:srgbClr val="000000"/>
                        </a:solidFill>
                        <a:latin typeface="阿里巴巴普惠体 3.0 65 Medium" panose="00020600040101010101" charset="-122"/>
                        <a:ea typeface="阿里巴巴普惠体 3.0 65 Medium" panose="00020600040101010101" charset="-122"/>
                      </a:endParaRPr>
                    </a:p>
                  </a:txBody>
                  <a:tcPr marL="12700" marR="12700" marT="12700" vert="horz" anchor="ctr" anchorCtr="0">
                    <a:lnL w="12700">
                      <a:solidFill>
                        <a:srgbClr val="E6E6E6"/>
                      </a:solidFill>
                      <a:prstDash val="solid"/>
                    </a:lnL>
                    <a:lnR w="12700">
                      <a:solidFill>
                        <a:srgbClr val="E6E6E6"/>
                      </a:solidFill>
                      <a:prstDash val="solid"/>
                    </a:lnR>
                    <a:lnT w="12700">
                      <a:solidFill>
                        <a:srgbClr val="E6E6E6"/>
                      </a:solidFill>
                      <a:prstDash val="solid"/>
                    </a:lnT>
                    <a:lnB w="12700">
                      <a:solidFill>
                        <a:srgbClr val="E6E6E6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alpha val="34000"/>
                      </a:schemeClr>
                    </a:solidFill>
                  </a:tcPr>
                </a:tc>
                <a:tc hMerge="1">
                  <a:tcPr marL="12700" marR="12700" marT="12700" vert="horz" anchor="ctr" anchorCtr="0">
                    <a:lnL w="12700">
                      <a:solidFill>
                        <a:srgbClr val="E6E6E6"/>
                      </a:solidFill>
                      <a:prstDash val="solid"/>
                    </a:lnL>
                    <a:lnR w="12700">
                      <a:solidFill>
                        <a:srgbClr val="E6E6E6"/>
                      </a:solidFill>
                      <a:prstDash val="solid"/>
                    </a:lnR>
                    <a:lnT w="12700">
                      <a:solidFill>
                        <a:srgbClr val="E6E6E6"/>
                      </a:solidFill>
                      <a:prstDash val="solid"/>
                    </a:lnT>
                    <a:lnB w="12700">
                      <a:solidFill>
                        <a:srgbClr val="E6E6E6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alpha val="34000"/>
                      </a:schemeClr>
                    </a:solidFill>
                  </a:tcPr>
                </a:tc>
              </a:tr>
              <a:tr h="271780">
                <a:tc gridSpan="2">
                  <a:txBody>
                    <a:bodyPr/>
                    <a:p>
                      <a:pPr indent="0">
                        <a:buNone/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阿里巴巴普惠体 3.0 65 Medium" panose="00020600040101010101" charset="-122"/>
                          <a:ea typeface="阿里巴巴普惠体 3.0 65 Medium" panose="00020600040101010101" charset="-122"/>
                        </a:rPr>
                        <a:t>| BASIC SPECIFICATION</a:t>
                      </a:r>
                      <a:endParaRPr lang="en-US" altLang="en-US" sz="1400" b="1">
                        <a:solidFill>
                          <a:srgbClr val="000000"/>
                        </a:solidFill>
                        <a:latin typeface="阿里巴巴普惠体 3.0 65 Medium" panose="00020600040101010101" charset="-122"/>
                        <a:ea typeface="阿里巴巴普惠体 3.0 65 Medium" panose="00020600040101010101" charset="-122"/>
                      </a:endParaRPr>
                    </a:p>
                  </a:txBody>
                  <a:tcPr marL="12700" marR="12700" marT="12700" vert="horz" anchor="ctr" anchorCtr="0">
                    <a:lnL w="12700">
                      <a:solidFill>
                        <a:srgbClr val="E6E6E6"/>
                      </a:solidFill>
                      <a:prstDash val="solid"/>
                    </a:lnL>
                    <a:lnR w="12700">
                      <a:solidFill>
                        <a:srgbClr val="E6E6E6"/>
                      </a:solidFill>
                      <a:prstDash val="solid"/>
                    </a:lnR>
                    <a:lnT w="12700">
                      <a:solidFill>
                        <a:srgbClr val="E6E6E6"/>
                      </a:solidFill>
                      <a:prstDash val="solid"/>
                    </a:lnT>
                    <a:lnB w="12700">
                      <a:solidFill>
                        <a:srgbClr val="E6E6E6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alpha val="34000"/>
                      </a:schemeClr>
                    </a:solidFill>
                  </a:tcPr>
                </a:tc>
                <a:tc hMerge="1">
                  <a:tcPr marL="12700" marR="12700" marT="12700" vert="horz" anchor="ctr" anchorCtr="0">
                    <a:lnL w="12700">
                      <a:solidFill>
                        <a:srgbClr val="E6E6E6"/>
                      </a:solidFill>
                      <a:prstDash val="solid"/>
                    </a:lnL>
                    <a:lnR w="12700">
                      <a:solidFill>
                        <a:srgbClr val="E6E6E6"/>
                      </a:solidFill>
                      <a:prstDash val="solid"/>
                    </a:lnR>
                    <a:lnT w="12700">
                      <a:solidFill>
                        <a:srgbClr val="E6E6E6"/>
                      </a:solidFill>
                      <a:prstDash val="solid"/>
                    </a:lnT>
                    <a:lnB w="12700">
                      <a:solidFill>
                        <a:srgbClr val="E6E6E6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alpha val="34000"/>
                      </a:schemeClr>
                    </a:solidFill>
                  </a:tcPr>
                </a:tc>
              </a:tr>
              <a:tr h="23622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阿里巴巴普惠体 3.0 65 Medium" panose="00020600040101010101" charset="-122"/>
                          <a:ea typeface="阿里巴巴普惠体 3.0 65 Medium" panose="00020600040101010101" charset="-122"/>
                        </a:rPr>
                        <a:t>Material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阿里巴巴普惠体 3.0 65 Medium" panose="00020600040101010101" charset="-122"/>
                        <a:ea typeface="阿里巴巴普惠体 3.0 65 Medium" panose="00020600040101010101" charset="-122"/>
                      </a:endParaRPr>
                    </a:p>
                  </a:txBody>
                  <a:tcPr marL="12700" marR="12700" marT="12700" vert="horz" anchor="ctr" anchorCtr="0">
                    <a:lnL w="12700">
                      <a:solidFill>
                        <a:srgbClr val="E6E6E6"/>
                      </a:solidFill>
                      <a:prstDash val="solid"/>
                    </a:lnL>
                    <a:lnR w="12700">
                      <a:solidFill>
                        <a:srgbClr val="E6E6E6"/>
                      </a:solidFill>
                      <a:prstDash val="solid"/>
                    </a:lnR>
                    <a:lnT w="12700">
                      <a:solidFill>
                        <a:srgbClr val="E6E6E6"/>
                      </a:solidFill>
                      <a:prstDash val="solid"/>
                    </a:lnT>
                    <a:lnB w="12700">
                      <a:solidFill>
                        <a:srgbClr val="E6E6E6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alpha val="34000"/>
                      </a:schemeClr>
                    </a:solidFill>
                  </a:tcPr>
                </a:tc>
                <a:tc>
                  <a:txBody>
                    <a:bodyPr/>
                    <a:p>
                      <a:pPr algn="l">
                        <a:spcBef>
                          <a:spcPts val="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阿里巴巴普惠体 3.0 65 Medium" panose="00020600040101010101" charset="-122"/>
                          <a:ea typeface="阿里巴巴普惠体 3.0 65 Medium" panose="00020600040101010101" charset="-122"/>
                        </a:rPr>
                        <a:t>Carbon steel plate, Glass</a:t>
                      </a:r>
                      <a:endParaRPr lang="en-US" sz="1200" b="0">
                        <a:solidFill>
                          <a:srgbClr val="000000"/>
                        </a:solidFill>
                        <a:latin typeface="阿里巴巴普惠体 3.0 65 Medium" panose="00020600040101010101" charset="-122"/>
                        <a:ea typeface="阿里巴巴普惠体 3.0 65 Medium" panose="00020600040101010101" charset="-122"/>
                      </a:endParaRPr>
                    </a:p>
                  </a:txBody>
                  <a:tcPr marL="12700" marR="12700" marT="12700" vert="horz" anchor="ctr" anchorCtr="0">
                    <a:lnL w="12700">
                      <a:solidFill>
                        <a:srgbClr val="E6E6E6"/>
                      </a:solidFill>
                      <a:prstDash val="solid"/>
                    </a:lnL>
                    <a:lnR w="12700">
                      <a:solidFill>
                        <a:srgbClr val="E6E6E6"/>
                      </a:solidFill>
                      <a:prstDash val="solid"/>
                    </a:lnR>
                    <a:lnT w="12700">
                      <a:solidFill>
                        <a:srgbClr val="E6E6E6"/>
                      </a:solidFill>
                      <a:prstDash val="solid"/>
                    </a:lnT>
                    <a:lnB w="12700">
                      <a:solidFill>
                        <a:srgbClr val="E6E6E6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622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阿里巴巴普惠体 3.0 65 Medium" panose="00020600040101010101" charset="-122"/>
                          <a:ea typeface="阿里巴巴普惠体 3.0 65 Medium" panose="00020600040101010101" charset="-122"/>
                          <a:sym typeface="+mn-ea"/>
                        </a:rPr>
                        <a:t>Power Supply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阿里巴巴普惠体 3.0 65 Medium" panose="00020600040101010101" charset="-122"/>
                        <a:ea typeface="阿里巴巴普惠体 3.0 65 Medium" panose="00020600040101010101" charset="-122"/>
                        <a:sym typeface="+mn-ea"/>
                      </a:endParaRPr>
                    </a:p>
                  </a:txBody>
                  <a:tcPr marL="12700" marR="12700" marT="12700" vert="horz" anchor="ctr" anchorCtr="0">
                    <a:lnL w="12700">
                      <a:solidFill>
                        <a:srgbClr val="E6E6E6"/>
                      </a:solidFill>
                      <a:prstDash val="solid"/>
                    </a:lnL>
                    <a:lnR w="12700">
                      <a:solidFill>
                        <a:srgbClr val="E6E6E6"/>
                      </a:solidFill>
                      <a:prstDash val="solid"/>
                    </a:lnR>
                    <a:lnT w="12700">
                      <a:solidFill>
                        <a:srgbClr val="E6E6E6"/>
                      </a:solidFill>
                      <a:prstDash val="solid"/>
                    </a:lnT>
                    <a:lnB w="12700">
                      <a:solidFill>
                        <a:srgbClr val="E6E6E6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alpha val="34000"/>
                      </a:schemeClr>
                    </a:solidFill>
                  </a:tcPr>
                </a:tc>
                <a:tc>
                  <a:txBody>
                    <a:bodyPr/>
                    <a:p>
                      <a:pPr algn="l">
                        <a:spcBef>
                          <a:spcPts val="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阿里巴巴普惠体 3.0 65 Medium" panose="00020600040101010101" charset="-122"/>
                          <a:ea typeface="阿里巴巴普惠体 3.0 65 Medium" panose="00020600040101010101" charset="-122"/>
                          <a:sym typeface="+mn-ea"/>
                        </a:rPr>
                        <a:t>AC 110-220V  50Hz  50W</a:t>
                      </a:r>
                      <a:endParaRPr lang="en-US" sz="1200" b="0">
                        <a:solidFill>
                          <a:srgbClr val="000000"/>
                        </a:solidFill>
                        <a:latin typeface="阿里巴巴普惠体 3.0 65 Medium" panose="00020600040101010101" charset="-122"/>
                        <a:ea typeface="阿里巴巴普惠体 3.0 65 Medium" panose="00020600040101010101" charset="-122"/>
                        <a:sym typeface="+mn-ea"/>
                      </a:endParaRPr>
                    </a:p>
                  </a:txBody>
                  <a:tcPr marL="12700" marR="12700" marT="12700" vert="horz" anchor="ctr" anchorCtr="0">
                    <a:lnL w="12700">
                      <a:solidFill>
                        <a:srgbClr val="E6E6E6"/>
                      </a:solidFill>
                      <a:prstDash val="solid"/>
                    </a:lnL>
                    <a:lnR w="12700">
                      <a:solidFill>
                        <a:srgbClr val="E6E6E6"/>
                      </a:solidFill>
                      <a:prstDash val="solid"/>
                    </a:lnR>
                    <a:lnT w="12700">
                      <a:solidFill>
                        <a:srgbClr val="E6E6E6"/>
                      </a:solidFill>
                      <a:prstDash val="solid"/>
                    </a:lnT>
                    <a:lnB w="12700">
                      <a:solidFill>
                        <a:srgbClr val="E6E6E6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5585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阿里巴巴普惠体 3.0 65 Medium" panose="00020600040101010101" charset="-122"/>
                          <a:ea typeface="阿里巴巴普惠体 3.0 65 Medium" panose="00020600040101010101" charset="-122"/>
                        </a:rPr>
                        <a:t>Working Humidity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阿里巴巴普惠体 3.0 65 Medium" panose="00020600040101010101" charset="-122"/>
                        <a:ea typeface="阿里巴巴普惠体 3.0 65 Medium" panose="00020600040101010101" charset="-122"/>
                      </a:endParaRPr>
                    </a:p>
                  </a:txBody>
                  <a:tcPr marL="12700" marR="12700" marT="12700" vert="horz" anchor="ctr" anchorCtr="0">
                    <a:lnL w="12700">
                      <a:solidFill>
                        <a:srgbClr val="E6E6E6"/>
                      </a:solidFill>
                      <a:prstDash val="solid"/>
                    </a:lnL>
                    <a:lnR w="12700">
                      <a:solidFill>
                        <a:srgbClr val="E6E6E6"/>
                      </a:solidFill>
                      <a:prstDash val="solid"/>
                    </a:lnR>
                    <a:lnT w="12700">
                      <a:solidFill>
                        <a:srgbClr val="E6E6E6"/>
                      </a:solidFill>
                      <a:prstDash val="solid"/>
                    </a:lnT>
                    <a:lnB w="12700">
                      <a:solidFill>
                        <a:srgbClr val="E6E6E6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alpha val="34000"/>
                      </a:schemeClr>
                    </a:solidFill>
                  </a:tcPr>
                </a:tc>
                <a:tc>
                  <a:txBody>
                    <a:bodyPr/>
                    <a:p>
                      <a:pPr algn="l">
                        <a:spcBef>
                          <a:spcPts val="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阿里巴巴普惠体 3.0 65 Medium" panose="00020600040101010101" charset="-122"/>
                          <a:ea typeface="阿里巴巴普惠体 3.0 65 Medium" panose="00020600040101010101" charset="-122"/>
                        </a:rPr>
                        <a:t>10%RH~90%RH</a:t>
                      </a:r>
                      <a:endParaRPr lang="en-US" sz="1200" b="0">
                        <a:solidFill>
                          <a:srgbClr val="000000"/>
                        </a:solidFill>
                        <a:latin typeface="阿里巴巴普惠体 3.0 65 Medium" panose="00020600040101010101" charset="-122"/>
                        <a:ea typeface="阿里巴巴普惠体 3.0 65 Medium" panose="00020600040101010101" charset="-122"/>
                      </a:endParaRPr>
                    </a:p>
                  </a:txBody>
                  <a:tcPr marL="12700" marR="12700" marT="12700" vert="horz" anchor="ctr" anchorCtr="0">
                    <a:lnL w="12700">
                      <a:solidFill>
                        <a:srgbClr val="E6E6E6"/>
                      </a:solidFill>
                      <a:prstDash val="solid"/>
                    </a:lnL>
                    <a:lnR w="12700">
                      <a:solidFill>
                        <a:srgbClr val="E6E6E6"/>
                      </a:solidFill>
                      <a:prstDash val="solid"/>
                    </a:lnR>
                    <a:lnT w="12700">
                      <a:solidFill>
                        <a:srgbClr val="E6E6E6"/>
                      </a:solidFill>
                      <a:prstDash val="solid"/>
                    </a:lnT>
                    <a:lnB w="12700">
                      <a:solidFill>
                        <a:srgbClr val="E6E6E6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130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阿里巴巴普惠体 3.0 65 Medium" panose="00020600040101010101" charset="-122"/>
                          <a:ea typeface="阿里巴巴普惠体 3.0 65 Medium" panose="00020600040101010101" charset="-122"/>
                        </a:rPr>
                        <a:t>Operat Temperature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阿里巴巴普惠体 3.0 65 Medium" panose="00020600040101010101" charset="-122"/>
                        <a:ea typeface="阿里巴巴普惠体 3.0 65 Medium" panose="00020600040101010101" charset="-122"/>
                      </a:endParaRPr>
                    </a:p>
                  </a:txBody>
                  <a:tcPr marL="12700" marR="12700" marT="12700" vert="horz" anchor="ctr" anchorCtr="0">
                    <a:lnL w="12700">
                      <a:solidFill>
                        <a:srgbClr val="E6E6E6"/>
                      </a:solidFill>
                      <a:prstDash val="solid"/>
                    </a:lnL>
                    <a:lnR w="12700">
                      <a:solidFill>
                        <a:srgbClr val="E6E6E6"/>
                      </a:solidFill>
                      <a:prstDash val="solid"/>
                    </a:lnR>
                    <a:lnT w="12700">
                      <a:solidFill>
                        <a:srgbClr val="E6E6E6"/>
                      </a:solidFill>
                      <a:prstDash val="solid"/>
                    </a:lnT>
                    <a:lnB w="12700">
                      <a:solidFill>
                        <a:srgbClr val="E6E6E6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alpha val="34000"/>
                      </a:schemeClr>
                    </a:solidFill>
                  </a:tcPr>
                </a:tc>
                <a:tc>
                  <a:txBody>
                    <a:bodyPr/>
                    <a:p>
                      <a:pPr algn="l">
                        <a:spcBef>
                          <a:spcPts val="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阿里巴巴普惠体 3.0 65 Medium" panose="00020600040101010101" charset="-122"/>
                          <a:ea typeface="阿里巴巴普惠体 3.0 65 Medium" panose="00020600040101010101" charset="-122"/>
                        </a:rPr>
                        <a:t>0 ºC ~ 60  ºC</a:t>
                      </a:r>
                      <a:endParaRPr lang="en-US" sz="1200" b="0">
                        <a:solidFill>
                          <a:srgbClr val="000000"/>
                        </a:solidFill>
                        <a:latin typeface="阿里巴巴普惠体 3.0 65 Medium" panose="00020600040101010101" charset="-122"/>
                        <a:ea typeface="阿里巴巴普惠体 3.0 65 Medium" panose="00020600040101010101" charset="-122"/>
                      </a:endParaRPr>
                    </a:p>
                  </a:txBody>
                  <a:tcPr marL="12700" marR="12700" marT="12700" vert="horz" anchor="ctr" anchorCtr="0">
                    <a:lnL w="12700">
                      <a:solidFill>
                        <a:srgbClr val="E6E6E6"/>
                      </a:solidFill>
                      <a:prstDash val="solid"/>
                    </a:lnL>
                    <a:lnR w="12700">
                      <a:solidFill>
                        <a:srgbClr val="E6E6E6"/>
                      </a:solidFill>
                      <a:prstDash val="solid"/>
                    </a:lnR>
                    <a:lnT w="12700">
                      <a:solidFill>
                        <a:srgbClr val="E6E6E6"/>
                      </a:solidFill>
                      <a:prstDash val="solid"/>
                    </a:lnT>
                    <a:lnB w="12700">
                      <a:solidFill>
                        <a:srgbClr val="E6E6E6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130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阿里巴巴普惠体 3.0 65 Medium" panose="00020600040101010101" charset="-122"/>
                          <a:ea typeface="阿里巴巴普惠体 3.0 65 Medium" panose="00020600040101010101" charset="-122"/>
                          <a:sym typeface="+mn-ea"/>
                        </a:rPr>
                        <a:t>Size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阿里巴巴普惠体 3.0 65 Medium" panose="00020600040101010101" charset="-122"/>
                        <a:ea typeface="阿里巴巴普惠体 3.0 65 Medium" panose="00020600040101010101" charset="-122"/>
                        <a:sym typeface="+mn-ea"/>
                      </a:endParaRPr>
                    </a:p>
                  </a:txBody>
                  <a:tcPr marL="12700" marR="12700" marT="12700" vert="horz" anchor="ctr" anchorCtr="0">
                    <a:lnL w="12700">
                      <a:solidFill>
                        <a:srgbClr val="E6E6E6"/>
                      </a:solidFill>
                      <a:prstDash val="solid"/>
                    </a:lnL>
                    <a:lnR w="12700">
                      <a:solidFill>
                        <a:srgbClr val="E6E6E6"/>
                      </a:solidFill>
                      <a:prstDash val="solid"/>
                    </a:lnR>
                    <a:lnT w="12700">
                      <a:solidFill>
                        <a:srgbClr val="E6E6E6"/>
                      </a:solidFill>
                      <a:prstDash val="solid"/>
                    </a:lnT>
                    <a:lnB w="12700">
                      <a:solidFill>
                        <a:srgbClr val="E6E6E6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alpha val="34000"/>
                      </a:schemeClr>
                    </a:solidFill>
                  </a:tcPr>
                </a:tc>
                <a:tc>
                  <a:txBody>
                    <a:bodyPr/>
                    <a:p>
                      <a:pPr algn="l">
                        <a:spcBef>
                          <a:spcPts val="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阿里巴巴普惠体 3.0 65 Medium" panose="00020600040101010101" charset="-122"/>
                          <a:ea typeface="阿里巴巴普惠体 3.0 65 Medium" panose="00020600040101010101" charset="-122"/>
                        </a:rPr>
                        <a:t>124.3x 89x 65 cm</a:t>
                      </a:r>
                      <a:endParaRPr lang="en-US" sz="1200" b="0">
                        <a:solidFill>
                          <a:srgbClr val="000000"/>
                        </a:solidFill>
                        <a:latin typeface="阿里巴巴普惠体 3.0 65 Medium" panose="00020600040101010101" charset="-122"/>
                        <a:ea typeface="阿里巴巴普惠体 3.0 65 Medium" panose="00020600040101010101" charset="-122"/>
                      </a:endParaRPr>
                    </a:p>
                  </a:txBody>
                  <a:tcPr marL="12700" marR="12700" marT="12700" vert="horz" anchor="ctr" anchorCtr="0">
                    <a:lnL w="12700">
                      <a:solidFill>
                        <a:srgbClr val="E6E6E6"/>
                      </a:solidFill>
                      <a:prstDash val="solid"/>
                    </a:lnL>
                    <a:lnR w="12700">
                      <a:solidFill>
                        <a:srgbClr val="E6E6E6"/>
                      </a:solidFill>
                      <a:prstDash val="solid"/>
                    </a:lnR>
                    <a:lnT w="12700">
                      <a:solidFill>
                        <a:srgbClr val="E6E6E6"/>
                      </a:solidFill>
                      <a:prstDash val="solid"/>
                    </a:lnT>
                    <a:lnB w="12700">
                      <a:solidFill>
                        <a:srgbClr val="E6E6E6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4950">
                <a:tc gridSpan="2">
                  <a:txBody>
                    <a:bodyPr/>
                    <a:p>
                      <a:pPr indent="0">
                        <a:buNone/>
                      </a:pPr>
                      <a:endParaRPr lang="en-US" altLang="en-US" sz="1100" b="0">
                        <a:solidFill>
                          <a:srgbClr val="000000"/>
                        </a:solidFill>
                        <a:latin typeface="阿里巴巴普惠体 3.0 65 Medium" panose="00020600040101010101" charset="-122"/>
                        <a:ea typeface="阿里巴巴普惠体 3.0 65 Medium" panose="00020600040101010101" charset="-122"/>
                      </a:endParaRPr>
                    </a:p>
                  </a:txBody>
                  <a:tcPr marL="12700" marR="12700" marT="12700" vert="horz" anchor="ctr" anchorCtr="0">
                    <a:lnL w="12700">
                      <a:solidFill>
                        <a:srgbClr val="E6E6E6"/>
                      </a:solidFill>
                      <a:prstDash val="solid"/>
                    </a:lnL>
                    <a:lnR w="12700">
                      <a:solidFill>
                        <a:srgbClr val="E6E6E6"/>
                      </a:solidFill>
                      <a:prstDash val="solid"/>
                    </a:lnR>
                    <a:lnT w="12700">
                      <a:solidFill>
                        <a:srgbClr val="E6E6E6"/>
                      </a:solidFill>
                      <a:prstDash val="solid"/>
                    </a:lnT>
                    <a:lnB w="12700">
                      <a:solidFill>
                        <a:srgbClr val="E6E6E6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 marL="25400" marR="25400" marT="6350" marB="6350" anchor="ctr">
                    <a:lnL w="12700">
                      <a:solidFill>
                        <a:srgbClr val="E6E6E6"/>
                      </a:solidFill>
                      <a:prstDash val="solid"/>
                    </a:lnL>
                    <a:lnR w="12700">
                      <a:solidFill>
                        <a:srgbClr val="E6E6E6"/>
                      </a:solidFill>
                      <a:prstDash val="solid"/>
                    </a:lnR>
                    <a:lnT w="12700">
                      <a:solidFill>
                        <a:srgbClr val="E6E6E6"/>
                      </a:solidFill>
                      <a:prstDash val="solid"/>
                    </a:lnT>
                    <a:lnB w="12700">
                      <a:solidFill>
                        <a:srgbClr val="E6E6E6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3045">
                <a:tc>
                  <a:txBody>
                    <a:bodyPr/>
                    <a:p>
                      <a:pPr indent="0">
                        <a:buNone/>
                      </a:pPr>
                      <a:endParaRPr lang="en-US" altLang="en-US" sz="1100" b="0">
                        <a:solidFill>
                          <a:srgbClr val="000000"/>
                        </a:solidFill>
                        <a:latin typeface="阿里巴巴普惠体 3.0 65 Medium" panose="00020600040101010101" charset="-122"/>
                        <a:ea typeface="阿里巴巴普惠体 3.0 65 Medium" panose="00020600040101010101" charset="-122"/>
                      </a:endParaRPr>
                    </a:p>
                  </a:txBody>
                  <a:tcPr marL="12700" marR="12700" marT="12700" vert="horz" anchor="ctr" anchorCtr="0">
                    <a:lnL w="12700">
                      <a:solidFill>
                        <a:srgbClr val="E6E6E6"/>
                      </a:solidFill>
                      <a:prstDash val="solid"/>
                    </a:lnL>
                    <a:lnR w="12700">
                      <a:solidFill>
                        <a:srgbClr val="E6E6E6"/>
                      </a:solidFill>
                      <a:prstDash val="solid"/>
                    </a:lnR>
                    <a:lnT w="12700">
                      <a:solidFill>
                        <a:srgbClr val="E6E6E6"/>
                      </a:solidFill>
                      <a:prstDash val="solid"/>
                    </a:lnT>
                    <a:lnB w="12700">
                      <a:solidFill>
                        <a:srgbClr val="E6E6E6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alpha val="34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zh-CN" altLang="en-US" sz="1200" spc="120">
                        <a:latin typeface="阿里巴巴普惠体 3.0 65 Medium" panose="00020600040101010101" charset="-122"/>
                        <a:ea typeface="阿里巴巴普惠体 3.0 65 Medium" panose="00020600040101010101" charset="-122"/>
                      </a:endParaRPr>
                    </a:p>
                  </a:txBody>
                  <a:tcPr marL="25400" marR="25400" marT="6350" marB="6350" anchor="ctr">
                    <a:lnL w="12700">
                      <a:solidFill>
                        <a:srgbClr val="E6E6E6"/>
                      </a:solidFill>
                      <a:prstDash val="solid"/>
                    </a:lnL>
                    <a:lnR w="12700">
                      <a:solidFill>
                        <a:srgbClr val="E6E6E6"/>
                      </a:solidFill>
                      <a:prstDash val="solid"/>
                    </a:lnR>
                    <a:lnT w="12700">
                      <a:solidFill>
                        <a:srgbClr val="E6E6E6"/>
                      </a:solidFill>
                      <a:prstDash val="solid"/>
                    </a:lnT>
                    <a:lnB w="12700">
                      <a:solidFill>
                        <a:srgbClr val="E6E6E6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6220">
                <a:tc>
                  <a:txBody>
                    <a:bodyPr/>
                    <a:p>
                      <a:pPr indent="0">
                        <a:buNone/>
                      </a:pPr>
                      <a:endParaRPr lang="en-US" altLang="en-US" sz="1100" b="0">
                        <a:solidFill>
                          <a:srgbClr val="000000"/>
                        </a:solidFill>
                        <a:latin typeface="阿里巴巴普惠体 3.0 65 Medium" panose="00020600040101010101" charset="-122"/>
                        <a:ea typeface="阿里巴巴普惠体 3.0 65 Medium" panose="00020600040101010101" charset="-122"/>
                      </a:endParaRPr>
                    </a:p>
                  </a:txBody>
                  <a:tcPr marL="12700" marR="12700" marT="12700" vert="horz" anchor="ctr" anchorCtr="0">
                    <a:lnL w="12700">
                      <a:solidFill>
                        <a:srgbClr val="E6E6E6"/>
                      </a:solidFill>
                      <a:prstDash val="solid"/>
                    </a:lnL>
                    <a:lnR w="12700">
                      <a:solidFill>
                        <a:srgbClr val="E6E6E6"/>
                      </a:solidFill>
                      <a:prstDash val="solid"/>
                    </a:lnR>
                    <a:lnT w="12700">
                      <a:solidFill>
                        <a:srgbClr val="E6E6E6"/>
                      </a:solidFill>
                      <a:prstDash val="solid"/>
                    </a:lnT>
                    <a:lnB w="12700">
                      <a:solidFill>
                        <a:srgbClr val="E6E6E6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alpha val="34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zh-CN" altLang="en-US" sz="1200" spc="120">
                        <a:latin typeface="阿里巴巴普惠体 3.0 65 Medium" panose="00020600040101010101" charset="-122"/>
                        <a:ea typeface="阿里巴巴普惠体 3.0 65 Medium" panose="00020600040101010101" charset="-122"/>
                      </a:endParaRPr>
                    </a:p>
                  </a:txBody>
                  <a:tcPr marL="25400" marR="25400" marT="6350" marB="6350" anchor="ctr">
                    <a:lnL w="12700">
                      <a:solidFill>
                        <a:srgbClr val="E6E6E6"/>
                      </a:solidFill>
                      <a:prstDash val="solid"/>
                    </a:lnL>
                    <a:lnR w="12700">
                      <a:solidFill>
                        <a:srgbClr val="E6E6E6"/>
                      </a:solidFill>
                      <a:prstDash val="solid"/>
                    </a:lnR>
                    <a:lnT w="12700">
                      <a:solidFill>
                        <a:srgbClr val="E6E6E6"/>
                      </a:solidFill>
                      <a:prstDash val="solid"/>
                    </a:lnT>
                    <a:lnB w="12700">
                      <a:solidFill>
                        <a:srgbClr val="E6E6E6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4315">
                <a:tc>
                  <a:txBody>
                    <a:bodyPr/>
                    <a:p>
                      <a:pPr indent="0">
                        <a:buNone/>
                      </a:pPr>
                      <a:endParaRPr lang="en-US" altLang="en-US" sz="1100" b="0">
                        <a:solidFill>
                          <a:srgbClr val="000000"/>
                        </a:solidFill>
                        <a:latin typeface="阿里巴巴普惠体 3.0 65 Medium" panose="00020600040101010101" charset="-122"/>
                        <a:ea typeface="阿里巴巴普惠体 3.0 65 Medium" panose="00020600040101010101" charset="-122"/>
                      </a:endParaRPr>
                    </a:p>
                  </a:txBody>
                  <a:tcPr marL="12700" marR="12700" marT="12700" vert="horz" anchor="ctr" anchorCtr="0">
                    <a:lnL w="12700">
                      <a:solidFill>
                        <a:srgbClr val="E6E6E6"/>
                      </a:solidFill>
                      <a:prstDash val="solid"/>
                    </a:lnL>
                    <a:lnR w="12700">
                      <a:solidFill>
                        <a:srgbClr val="E6E6E6"/>
                      </a:solidFill>
                      <a:prstDash val="solid"/>
                    </a:lnR>
                    <a:lnT w="12700">
                      <a:solidFill>
                        <a:srgbClr val="E6E6E6"/>
                      </a:solidFill>
                      <a:prstDash val="solid"/>
                    </a:lnT>
                    <a:lnB w="12700">
                      <a:solidFill>
                        <a:srgbClr val="E6E6E6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alpha val="34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zh-CN" altLang="en-US" sz="1200" spc="120">
                        <a:latin typeface="阿里巴巴普惠体 3.0 65 Medium" panose="00020600040101010101" charset="-122"/>
                        <a:ea typeface="阿里巴巴普惠体 3.0 65 Medium" panose="00020600040101010101" charset="-122"/>
                      </a:endParaRPr>
                    </a:p>
                  </a:txBody>
                  <a:tcPr marL="25400" marR="25400" marT="6350" marB="6350" anchor="ctr">
                    <a:lnL w="12700">
                      <a:solidFill>
                        <a:srgbClr val="E6E6E6"/>
                      </a:solidFill>
                      <a:prstDash val="solid"/>
                    </a:lnL>
                    <a:lnR w="12700">
                      <a:solidFill>
                        <a:srgbClr val="E6E6E6"/>
                      </a:solidFill>
                      <a:prstDash val="solid"/>
                    </a:lnR>
                    <a:lnT w="12700">
                      <a:solidFill>
                        <a:srgbClr val="E6E6E6"/>
                      </a:solidFill>
                      <a:prstDash val="solid"/>
                    </a:lnT>
                    <a:lnB w="12700">
                      <a:solidFill>
                        <a:srgbClr val="E6E6E6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4315">
                <a:tc>
                  <a:txBody>
                    <a:bodyPr/>
                    <a:p>
                      <a:pPr indent="0">
                        <a:buNone/>
                      </a:pPr>
                      <a:endParaRPr lang="en-US" altLang="en-US" sz="1100" b="0">
                        <a:solidFill>
                          <a:srgbClr val="000000"/>
                        </a:solidFill>
                        <a:latin typeface="阿里巴巴普惠体 3.0 65 Medium" panose="00020600040101010101" charset="-122"/>
                        <a:ea typeface="阿里巴巴普惠体 3.0 65 Medium" panose="00020600040101010101" charset="-122"/>
                      </a:endParaRPr>
                    </a:p>
                  </a:txBody>
                  <a:tcPr marL="12700" marR="12700" marT="12700" vert="horz" anchor="ctr" anchorCtr="0">
                    <a:lnL w="12700">
                      <a:solidFill>
                        <a:srgbClr val="E6E6E6"/>
                      </a:solidFill>
                      <a:prstDash val="solid"/>
                    </a:lnL>
                    <a:lnR w="12700">
                      <a:solidFill>
                        <a:srgbClr val="E6E6E6"/>
                      </a:solidFill>
                      <a:prstDash val="solid"/>
                    </a:lnR>
                    <a:lnT w="12700">
                      <a:solidFill>
                        <a:srgbClr val="E6E6E6"/>
                      </a:solidFill>
                      <a:prstDash val="solid"/>
                    </a:lnT>
                    <a:lnB w="12700">
                      <a:solidFill>
                        <a:srgbClr val="E6E6E6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alpha val="34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zh-CN" altLang="en-US" sz="1200" spc="120">
                        <a:latin typeface="阿里巴巴普惠体 3.0 65 Medium" panose="00020600040101010101" charset="-122"/>
                        <a:ea typeface="阿里巴巴普惠体 3.0 65 Medium" panose="00020600040101010101" charset="-122"/>
                      </a:endParaRPr>
                    </a:p>
                  </a:txBody>
                  <a:tcPr marL="25400" marR="25400" marT="6350" marB="6350" anchor="ctr">
                    <a:lnL w="12700">
                      <a:solidFill>
                        <a:srgbClr val="E6E6E6"/>
                      </a:solidFill>
                      <a:prstDash val="solid"/>
                    </a:lnL>
                    <a:lnR w="12700">
                      <a:solidFill>
                        <a:srgbClr val="E6E6E6"/>
                      </a:solidFill>
                      <a:prstDash val="solid"/>
                    </a:lnR>
                    <a:lnT w="12700">
                      <a:solidFill>
                        <a:srgbClr val="E6E6E6"/>
                      </a:solidFill>
                      <a:prstDash val="solid"/>
                    </a:lnT>
                    <a:lnB w="12700">
                      <a:solidFill>
                        <a:srgbClr val="E6E6E6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5585">
                <a:tc>
                  <a:txBody>
                    <a:bodyPr/>
                    <a:p>
                      <a:pPr indent="0">
                        <a:buNone/>
                      </a:pPr>
                      <a:endParaRPr lang="en-US" altLang="en-US" sz="1100" b="0">
                        <a:solidFill>
                          <a:srgbClr val="000000"/>
                        </a:solidFill>
                        <a:latin typeface="阿里巴巴普惠体 3.0 65 Medium" panose="00020600040101010101" charset="-122"/>
                        <a:ea typeface="阿里巴巴普惠体 3.0 65 Medium" panose="00020600040101010101" charset="-122"/>
                      </a:endParaRPr>
                    </a:p>
                  </a:txBody>
                  <a:tcPr marL="12700" marR="12700" marT="12700" vert="horz" anchor="ctr" anchorCtr="0">
                    <a:lnL w="12700">
                      <a:solidFill>
                        <a:srgbClr val="E6E6E6"/>
                      </a:solidFill>
                      <a:prstDash val="solid"/>
                    </a:lnL>
                    <a:lnR w="12700">
                      <a:solidFill>
                        <a:srgbClr val="E6E6E6"/>
                      </a:solidFill>
                      <a:prstDash val="solid"/>
                    </a:lnR>
                    <a:lnT w="12700">
                      <a:solidFill>
                        <a:srgbClr val="E6E6E6"/>
                      </a:solidFill>
                      <a:prstDash val="solid"/>
                    </a:lnT>
                    <a:lnB w="12700">
                      <a:solidFill>
                        <a:srgbClr val="E6E6E6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alpha val="34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zh-CN" altLang="en-US" sz="1200" spc="120">
                        <a:latin typeface="阿里巴巴普惠体 3.0 65 Medium" panose="00020600040101010101" charset="-122"/>
                        <a:ea typeface="阿里巴巴普惠体 3.0 65 Medium" panose="00020600040101010101" charset="-122"/>
                      </a:endParaRPr>
                    </a:p>
                  </a:txBody>
                  <a:tcPr marL="25400" marR="25400" marT="6350" marB="6350" anchor="ctr">
                    <a:lnL w="12700">
                      <a:solidFill>
                        <a:srgbClr val="E6E6E6"/>
                      </a:solidFill>
                      <a:prstDash val="solid"/>
                    </a:lnL>
                    <a:lnR w="12700">
                      <a:solidFill>
                        <a:srgbClr val="E6E6E6"/>
                      </a:solidFill>
                      <a:prstDash val="solid"/>
                    </a:lnR>
                    <a:lnT w="12700">
                      <a:solidFill>
                        <a:srgbClr val="E6E6E6"/>
                      </a:solidFill>
                      <a:prstDash val="solid"/>
                    </a:lnT>
                    <a:lnB w="12700">
                      <a:solidFill>
                        <a:srgbClr val="E6E6E6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4950">
                <a:tc>
                  <a:txBody>
                    <a:bodyPr/>
                    <a:p>
                      <a:pPr indent="0">
                        <a:buNone/>
                      </a:pPr>
                      <a:endParaRPr lang="en-US" altLang="en-US" sz="1100" b="0">
                        <a:solidFill>
                          <a:srgbClr val="000000"/>
                        </a:solidFill>
                        <a:latin typeface="阿里巴巴普惠体 3.0 65 Medium" panose="00020600040101010101" charset="-122"/>
                        <a:ea typeface="阿里巴巴普惠体 3.0 65 Medium" panose="00020600040101010101" charset="-122"/>
                      </a:endParaRPr>
                    </a:p>
                  </a:txBody>
                  <a:tcPr marL="12700" marR="12700" marT="12700" vert="horz" anchor="ctr" anchorCtr="0">
                    <a:lnL w="12700">
                      <a:solidFill>
                        <a:srgbClr val="E6E6E6"/>
                      </a:solidFill>
                      <a:prstDash val="solid"/>
                    </a:lnL>
                    <a:lnR w="12700">
                      <a:solidFill>
                        <a:srgbClr val="E6E6E6"/>
                      </a:solidFill>
                      <a:prstDash val="solid"/>
                    </a:lnR>
                    <a:lnT w="12700">
                      <a:solidFill>
                        <a:srgbClr val="E6E6E6"/>
                      </a:solidFill>
                      <a:prstDash val="solid"/>
                    </a:lnT>
                    <a:lnB w="12700">
                      <a:solidFill>
                        <a:srgbClr val="E6E6E6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alpha val="34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zh-CN" altLang="en-US" sz="1200" spc="120">
                        <a:latin typeface="阿里巴巴普惠体 3.0 65 Medium" panose="00020600040101010101" charset="-122"/>
                        <a:ea typeface="阿里巴巴普惠体 3.0 65 Medium" panose="00020600040101010101" charset="-122"/>
                      </a:endParaRPr>
                    </a:p>
                  </a:txBody>
                  <a:tcPr marL="25400" marR="25400" marT="6350" marB="6350" anchor="ctr">
                    <a:lnL w="12700">
                      <a:solidFill>
                        <a:srgbClr val="E6E6E6"/>
                      </a:solidFill>
                      <a:prstDash val="solid"/>
                    </a:lnL>
                    <a:lnR w="12700">
                      <a:solidFill>
                        <a:srgbClr val="E6E6E6"/>
                      </a:solidFill>
                      <a:prstDash val="solid"/>
                    </a:lnR>
                    <a:lnT w="12700">
                      <a:solidFill>
                        <a:srgbClr val="E6E6E6"/>
                      </a:solidFill>
                      <a:prstDash val="solid"/>
                    </a:lnT>
                    <a:lnB w="12700">
                      <a:solidFill>
                        <a:srgbClr val="E6E6E6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4950">
                <a:tc>
                  <a:txBody>
                    <a:bodyPr/>
                    <a:p>
                      <a:pPr indent="0">
                        <a:buNone/>
                      </a:pPr>
                      <a:endParaRPr lang="en-US" altLang="en-US" sz="1100" b="0">
                        <a:solidFill>
                          <a:srgbClr val="000000"/>
                        </a:solidFill>
                        <a:latin typeface="阿里巴巴普惠体 3.0 65 Medium" panose="00020600040101010101" charset="-122"/>
                        <a:ea typeface="阿里巴巴普惠体 3.0 65 Medium" panose="00020600040101010101" charset="-122"/>
                      </a:endParaRPr>
                    </a:p>
                  </a:txBody>
                  <a:tcPr marL="12700" marR="12700" marT="12700" vert="horz" anchor="ctr" anchorCtr="0">
                    <a:lnL w="12700">
                      <a:solidFill>
                        <a:srgbClr val="E6E6E6"/>
                      </a:solidFill>
                      <a:prstDash val="solid"/>
                    </a:lnL>
                    <a:lnR w="12700">
                      <a:solidFill>
                        <a:srgbClr val="E6E6E6"/>
                      </a:solidFill>
                      <a:prstDash val="solid"/>
                    </a:lnR>
                    <a:lnT w="12700">
                      <a:solidFill>
                        <a:srgbClr val="E6E6E6"/>
                      </a:solidFill>
                      <a:prstDash val="solid"/>
                    </a:lnT>
                    <a:lnB w="12700">
                      <a:solidFill>
                        <a:srgbClr val="E6E6E6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alpha val="34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zh-CN" altLang="en-US" sz="1200" spc="120">
                        <a:latin typeface="阿里巴巴普惠体 3.0 65 Medium" panose="00020600040101010101" charset="-122"/>
                        <a:ea typeface="阿里巴巴普惠体 3.0 65 Medium" panose="00020600040101010101" charset="-122"/>
                      </a:endParaRPr>
                    </a:p>
                  </a:txBody>
                  <a:tcPr marL="25400" marR="25400" marT="6350" marB="6350" anchor="ctr">
                    <a:lnL w="12700">
                      <a:solidFill>
                        <a:srgbClr val="E6E6E6"/>
                      </a:solidFill>
                      <a:prstDash val="solid"/>
                    </a:lnL>
                    <a:lnR w="12700">
                      <a:solidFill>
                        <a:srgbClr val="E6E6E6"/>
                      </a:solidFill>
                      <a:prstDash val="solid"/>
                    </a:lnR>
                    <a:lnT w="12700">
                      <a:solidFill>
                        <a:srgbClr val="E6E6E6"/>
                      </a:solidFill>
                      <a:prstDash val="solid"/>
                    </a:lnT>
                    <a:lnB w="12700">
                      <a:solidFill>
                        <a:srgbClr val="E6E6E6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3700">
                <a:tc>
                  <a:txBody>
                    <a:bodyPr/>
                    <a:p>
                      <a:pPr indent="0">
                        <a:buNone/>
                      </a:pPr>
                      <a:endParaRPr lang="en-US" altLang="en-US" sz="1100" b="0">
                        <a:solidFill>
                          <a:srgbClr val="000000"/>
                        </a:solidFill>
                        <a:latin typeface="阿里巴巴普惠体 3.0 65 Medium" panose="00020600040101010101" charset="-122"/>
                        <a:ea typeface="阿里巴巴普惠体 3.0 65 Medium" panose="00020600040101010101" charset="-122"/>
                      </a:endParaRPr>
                    </a:p>
                  </a:txBody>
                  <a:tcPr marL="12700" marR="12700" marT="12700" vert="horz" anchor="ctr" anchorCtr="0">
                    <a:lnL w="12700">
                      <a:solidFill>
                        <a:srgbClr val="E6E6E6"/>
                      </a:solidFill>
                      <a:prstDash val="solid"/>
                    </a:lnL>
                    <a:lnR w="12700">
                      <a:solidFill>
                        <a:srgbClr val="E6E6E6"/>
                      </a:solidFill>
                      <a:prstDash val="solid"/>
                    </a:lnR>
                    <a:lnT w="12700">
                      <a:solidFill>
                        <a:srgbClr val="E6E6E6"/>
                      </a:solidFill>
                      <a:prstDash val="solid"/>
                    </a:lnT>
                    <a:lnB w="12700">
                      <a:solidFill>
                        <a:srgbClr val="E6E6E6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alpha val="34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zh-CN" altLang="en-US" sz="1200" spc="120">
                        <a:latin typeface="阿里巴巴普惠体 3.0 65 Medium" panose="00020600040101010101" charset="-122"/>
                        <a:ea typeface="阿里巴巴普惠体 3.0 65 Medium" panose="00020600040101010101" charset="-122"/>
                      </a:endParaRPr>
                    </a:p>
                  </a:txBody>
                  <a:tcPr marL="25400" marR="25400" marT="6350" marB="6350" anchor="ctr">
                    <a:lnL w="12700">
                      <a:solidFill>
                        <a:srgbClr val="E6E6E6"/>
                      </a:solidFill>
                      <a:prstDash val="solid"/>
                    </a:lnL>
                    <a:lnR w="12700">
                      <a:solidFill>
                        <a:srgbClr val="E6E6E6"/>
                      </a:solidFill>
                      <a:prstDash val="solid"/>
                    </a:lnR>
                    <a:lnT w="12700">
                      <a:solidFill>
                        <a:srgbClr val="E6E6E6"/>
                      </a:solidFill>
                      <a:prstDash val="solid"/>
                    </a:lnT>
                    <a:lnB w="12700">
                      <a:solidFill>
                        <a:srgbClr val="E6E6E6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9555">
                <a:tc>
                  <a:txBody>
                    <a:bodyPr/>
                    <a:p>
                      <a:pPr indent="0">
                        <a:buNone/>
                      </a:pPr>
                      <a:endParaRPr lang="en-US" altLang="en-US" sz="1100" b="0">
                        <a:solidFill>
                          <a:srgbClr val="000000"/>
                        </a:solidFill>
                        <a:latin typeface="阿里巴巴普惠体 3.0 65 Medium" panose="00020600040101010101" charset="-122"/>
                        <a:ea typeface="阿里巴巴普惠体 3.0 65 Medium" panose="00020600040101010101" charset="-122"/>
                      </a:endParaRPr>
                    </a:p>
                  </a:txBody>
                  <a:tcPr marL="12700" marR="12700" marT="12700" vert="horz" anchor="ctr" anchorCtr="0">
                    <a:lnL w="12700">
                      <a:solidFill>
                        <a:srgbClr val="E6E6E6"/>
                      </a:solidFill>
                      <a:prstDash val="solid"/>
                    </a:lnL>
                    <a:lnR w="12700">
                      <a:solidFill>
                        <a:srgbClr val="E6E6E6"/>
                      </a:solidFill>
                      <a:prstDash val="solid"/>
                    </a:lnR>
                    <a:lnT w="12700">
                      <a:solidFill>
                        <a:srgbClr val="E6E6E6"/>
                      </a:solidFill>
                      <a:prstDash val="solid"/>
                    </a:lnT>
                    <a:lnB w="12700">
                      <a:solidFill>
                        <a:srgbClr val="E6E6E6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alpha val="34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zh-CN" altLang="en-US" sz="1200" spc="120">
                        <a:latin typeface="阿里巴巴普惠体 3.0 65 Medium" panose="00020600040101010101" charset="-122"/>
                        <a:ea typeface="阿里巴巴普惠体 3.0 65 Medium" panose="00020600040101010101" charset="-122"/>
                      </a:endParaRPr>
                    </a:p>
                  </a:txBody>
                  <a:tcPr marL="25400" marR="25400" marT="6350" marB="6350" anchor="ctr">
                    <a:lnL w="12700">
                      <a:solidFill>
                        <a:srgbClr val="E6E6E6"/>
                      </a:solidFill>
                      <a:prstDash val="solid"/>
                    </a:lnL>
                    <a:lnR w="12700">
                      <a:solidFill>
                        <a:srgbClr val="E6E6E6"/>
                      </a:solidFill>
                      <a:prstDash val="solid"/>
                    </a:lnR>
                    <a:lnT w="12700">
                      <a:solidFill>
                        <a:srgbClr val="E6E6E6"/>
                      </a:solidFill>
                      <a:prstDash val="solid"/>
                    </a:lnT>
                    <a:lnB w="12700">
                      <a:solidFill>
                        <a:srgbClr val="E6E6E6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4950">
                <a:tc>
                  <a:txBody>
                    <a:bodyPr/>
                    <a:p>
                      <a:pPr indent="0">
                        <a:buNone/>
                      </a:pPr>
                      <a:endParaRPr lang="en-US" altLang="en-US" sz="1100" b="0">
                        <a:solidFill>
                          <a:srgbClr val="000000"/>
                        </a:solidFill>
                        <a:latin typeface="阿里巴巴普惠体 3.0 65 Medium" panose="00020600040101010101" charset="-122"/>
                        <a:ea typeface="阿里巴巴普惠体 3.0 65 Medium" panose="00020600040101010101" charset="-122"/>
                      </a:endParaRPr>
                    </a:p>
                  </a:txBody>
                  <a:tcPr marL="12700" marR="12700" marT="12700" vert="horz" anchor="ctr" anchorCtr="0">
                    <a:lnL w="12700">
                      <a:solidFill>
                        <a:srgbClr val="E6E6E6"/>
                      </a:solidFill>
                      <a:prstDash val="solid"/>
                    </a:lnL>
                    <a:lnR w="12700">
                      <a:solidFill>
                        <a:srgbClr val="E6E6E6"/>
                      </a:solidFill>
                      <a:prstDash val="solid"/>
                    </a:lnR>
                    <a:lnT w="12700">
                      <a:solidFill>
                        <a:srgbClr val="E6E6E6"/>
                      </a:solidFill>
                      <a:prstDash val="solid"/>
                    </a:lnT>
                    <a:lnB w="12700">
                      <a:solidFill>
                        <a:srgbClr val="E6E6E6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alpha val="34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zh-CN" altLang="en-US" sz="1200" spc="120">
                        <a:latin typeface="阿里巴巴普惠体 3.0 65 Medium" panose="00020600040101010101" charset="-122"/>
                        <a:ea typeface="阿里巴巴普惠体 3.0 65 Medium" panose="00020600040101010101" charset="-122"/>
                      </a:endParaRPr>
                    </a:p>
                  </a:txBody>
                  <a:tcPr marL="25400" marR="25400" marT="6350" marB="6350" anchor="ctr">
                    <a:lnL w="12700">
                      <a:solidFill>
                        <a:srgbClr val="E6E6E6"/>
                      </a:solidFill>
                      <a:prstDash val="solid"/>
                    </a:lnL>
                    <a:lnR w="12700">
                      <a:solidFill>
                        <a:srgbClr val="E6E6E6"/>
                      </a:solidFill>
                      <a:prstDash val="solid"/>
                    </a:lnR>
                    <a:lnT w="12700">
                      <a:solidFill>
                        <a:srgbClr val="E6E6E6"/>
                      </a:solidFill>
                      <a:prstDash val="solid"/>
                    </a:lnT>
                    <a:lnB w="12700">
                      <a:solidFill>
                        <a:srgbClr val="E6E6E6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2890">
                <a:tc>
                  <a:txBody>
                    <a:bodyPr/>
                    <a:p>
                      <a:pPr indent="0">
                        <a:buNone/>
                      </a:pPr>
                      <a:endParaRPr lang="en-US" altLang="en-US" sz="1100" b="0">
                        <a:solidFill>
                          <a:srgbClr val="000000"/>
                        </a:solidFill>
                        <a:latin typeface="阿里巴巴普惠体 3.0 65 Medium" panose="00020600040101010101" charset="-122"/>
                        <a:ea typeface="阿里巴巴普惠体 3.0 65 Medium" panose="00020600040101010101" charset="-122"/>
                      </a:endParaRPr>
                    </a:p>
                  </a:txBody>
                  <a:tcPr marL="12700" marR="12700" marT="12700" vert="horz" anchor="ctr" anchorCtr="0">
                    <a:lnL w="12700">
                      <a:solidFill>
                        <a:srgbClr val="E6E6E6"/>
                      </a:solidFill>
                      <a:prstDash val="solid"/>
                    </a:lnL>
                    <a:lnR w="12700">
                      <a:solidFill>
                        <a:srgbClr val="E6E6E6"/>
                      </a:solidFill>
                      <a:prstDash val="solid"/>
                    </a:lnR>
                    <a:lnT w="12700">
                      <a:solidFill>
                        <a:srgbClr val="E6E6E6"/>
                      </a:solidFill>
                      <a:prstDash val="solid"/>
                    </a:lnT>
                    <a:lnB w="12700">
                      <a:solidFill>
                        <a:srgbClr val="E6E6E6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alpha val="34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zh-CN" altLang="en-US" sz="1200" spc="120">
                        <a:latin typeface="阿里巴巴普惠体 3.0 65 Medium" panose="00020600040101010101" charset="-122"/>
                        <a:ea typeface="阿里巴巴普惠体 3.0 65 Medium" panose="00020600040101010101" charset="-122"/>
                      </a:endParaRPr>
                    </a:p>
                  </a:txBody>
                  <a:tcPr marL="25400" marR="25400" marT="6350" marB="6350" anchor="ctr">
                    <a:lnL w="12700">
                      <a:solidFill>
                        <a:srgbClr val="E6E6E6"/>
                      </a:solidFill>
                      <a:prstDash val="solid"/>
                    </a:lnL>
                    <a:lnR w="12700">
                      <a:solidFill>
                        <a:srgbClr val="E6E6E6"/>
                      </a:solidFill>
                      <a:prstDash val="solid"/>
                    </a:lnR>
                    <a:lnT w="12700">
                      <a:solidFill>
                        <a:srgbClr val="E6E6E6"/>
                      </a:solidFill>
                      <a:prstDash val="solid"/>
                    </a:lnT>
                    <a:lnB w="12700">
                      <a:solidFill>
                        <a:srgbClr val="E6E6E6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4950">
                <a:tc>
                  <a:txBody>
                    <a:bodyPr/>
                    <a:p>
                      <a:pPr indent="0">
                        <a:buNone/>
                      </a:pPr>
                      <a:endParaRPr lang="en-US" altLang="en-US" sz="1100" b="0">
                        <a:solidFill>
                          <a:srgbClr val="000000"/>
                        </a:solidFill>
                        <a:latin typeface="阿里巴巴普惠体 3.0 65 Medium" panose="00020600040101010101" charset="-122"/>
                        <a:ea typeface="阿里巴巴普惠体 3.0 65 Medium" panose="00020600040101010101" charset="-122"/>
                      </a:endParaRPr>
                    </a:p>
                  </a:txBody>
                  <a:tcPr marL="12700" marR="12700" marT="12700" vert="horz" anchor="ctr" anchorCtr="0">
                    <a:lnL w="12700">
                      <a:solidFill>
                        <a:srgbClr val="E6E6E6"/>
                      </a:solidFill>
                      <a:prstDash val="solid"/>
                    </a:lnL>
                    <a:lnR w="12700">
                      <a:solidFill>
                        <a:srgbClr val="E6E6E6"/>
                      </a:solidFill>
                      <a:prstDash val="solid"/>
                    </a:lnR>
                    <a:lnT w="12700">
                      <a:solidFill>
                        <a:srgbClr val="E6E6E6"/>
                      </a:solidFill>
                      <a:prstDash val="solid"/>
                    </a:lnT>
                    <a:lnB w="12700">
                      <a:solidFill>
                        <a:srgbClr val="E6E6E6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alpha val="34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zh-CN" altLang="en-US" sz="1200" spc="120">
                        <a:latin typeface="阿里巴巴普惠体 3.0 65 Medium" panose="00020600040101010101" charset="-122"/>
                        <a:ea typeface="阿里巴巴普惠体 3.0 65 Medium" panose="00020600040101010101" charset="-122"/>
                      </a:endParaRPr>
                    </a:p>
                  </a:txBody>
                  <a:tcPr marL="25400" marR="25400" marT="6350" marB="6350" anchor="ctr">
                    <a:lnL w="12700">
                      <a:solidFill>
                        <a:srgbClr val="E6E6E6"/>
                      </a:solidFill>
                      <a:prstDash val="solid"/>
                    </a:lnL>
                    <a:lnR w="12700">
                      <a:solidFill>
                        <a:srgbClr val="E6E6E6"/>
                      </a:solidFill>
                      <a:prstDash val="solid"/>
                    </a:lnR>
                    <a:lnT w="12700">
                      <a:solidFill>
                        <a:srgbClr val="E6E6E6"/>
                      </a:solidFill>
                      <a:prstDash val="solid"/>
                    </a:lnT>
                    <a:lnB w="12700">
                      <a:solidFill>
                        <a:srgbClr val="E6E6E6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3680">
                <a:tc>
                  <a:txBody>
                    <a:bodyPr/>
                    <a:p>
                      <a:pPr indent="0">
                        <a:buNone/>
                      </a:pPr>
                      <a:endParaRPr lang="en-US" altLang="en-US" sz="1100" b="0">
                        <a:solidFill>
                          <a:srgbClr val="000000"/>
                        </a:solidFill>
                        <a:latin typeface="阿里巴巴普惠体 3.0 65 Medium" panose="00020600040101010101" charset="-122"/>
                        <a:ea typeface="阿里巴巴普惠体 3.0 65 Medium" panose="00020600040101010101" charset="-122"/>
                      </a:endParaRPr>
                    </a:p>
                  </a:txBody>
                  <a:tcPr marL="12700" marR="12700" marT="12700" vert="horz" anchor="ctr" anchorCtr="0">
                    <a:lnL w="12700">
                      <a:solidFill>
                        <a:srgbClr val="E6E6E6"/>
                      </a:solidFill>
                      <a:prstDash val="solid"/>
                    </a:lnL>
                    <a:lnR w="12700">
                      <a:solidFill>
                        <a:srgbClr val="E6E6E6"/>
                      </a:solidFill>
                      <a:prstDash val="solid"/>
                    </a:lnR>
                    <a:lnT w="12700">
                      <a:solidFill>
                        <a:srgbClr val="E6E6E6"/>
                      </a:solidFill>
                      <a:prstDash val="solid"/>
                    </a:lnT>
                    <a:lnB w="12700">
                      <a:solidFill>
                        <a:srgbClr val="E6E6E6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alpha val="34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zh-CN" altLang="en-US" sz="1200" spc="120">
                        <a:latin typeface="阿里巴巴普惠体 3.0 65 Medium" panose="00020600040101010101" charset="-122"/>
                        <a:ea typeface="阿里巴巴普惠体 3.0 65 Medium" panose="00020600040101010101" charset="-122"/>
                      </a:endParaRPr>
                    </a:p>
                  </a:txBody>
                  <a:tcPr marL="25400" marR="25400" marT="6350" marB="6350" anchor="ctr">
                    <a:lnL w="12700">
                      <a:solidFill>
                        <a:srgbClr val="E6E6E6"/>
                      </a:solidFill>
                      <a:prstDash val="solid"/>
                    </a:lnL>
                    <a:lnR w="12700">
                      <a:solidFill>
                        <a:srgbClr val="E6E6E6"/>
                      </a:solidFill>
                      <a:prstDash val="solid"/>
                    </a:lnR>
                    <a:lnT w="12700">
                      <a:solidFill>
                        <a:srgbClr val="E6E6E6"/>
                      </a:solidFill>
                      <a:prstDash val="solid"/>
                    </a:lnT>
                    <a:lnB w="12700">
                      <a:solidFill>
                        <a:srgbClr val="E6E6E6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6220">
                <a:tc>
                  <a:txBody>
                    <a:bodyPr/>
                    <a:p>
                      <a:pPr indent="0">
                        <a:buNone/>
                      </a:pPr>
                      <a:endParaRPr lang="en-US" altLang="en-US" sz="1100" b="0">
                        <a:solidFill>
                          <a:srgbClr val="000000"/>
                        </a:solidFill>
                        <a:latin typeface="阿里巴巴普惠体 3.0 65 Medium" panose="00020600040101010101" charset="-122"/>
                        <a:ea typeface="阿里巴巴普惠体 3.0 65 Medium" panose="00020600040101010101" charset="-122"/>
                      </a:endParaRPr>
                    </a:p>
                  </a:txBody>
                  <a:tcPr marL="12700" marR="12700" marT="12700" vert="horz" anchor="ctr" anchorCtr="0">
                    <a:lnL w="12700">
                      <a:solidFill>
                        <a:srgbClr val="E6E6E6"/>
                      </a:solidFill>
                      <a:prstDash val="solid"/>
                    </a:lnL>
                    <a:lnR w="12700">
                      <a:solidFill>
                        <a:srgbClr val="E6E6E6"/>
                      </a:solidFill>
                      <a:prstDash val="solid"/>
                    </a:lnR>
                    <a:lnT w="12700">
                      <a:solidFill>
                        <a:srgbClr val="E6E6E6"/>
                      </a:solidFill>
                      <a:prstDash val="solid"/>
                    </a:lnT>
                    <a:lnB w="12700">
                      <a:solidFill>
                        <a:srgbClr val="E6E6E6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alpha val="34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zh-CN" altLang="en-US" sz="1200" spc="120">
                        <a:latin typeface="阿里巴巴普惠体 3.0 65 Medium" panose="00020600040101010101" charset="-122"/>
                        <a:ea typeface="阿里巴巴普惠体 3.0 65 Medium" panose="00020600040101010101" charset="-122"/>
                      </a:endParaRPr>
                    </a:p>
                  </a:txBody>
                  <a:tcPr marL="25400" marR="25400" marT="6350" marB="6350" anchor="ctr">
                    <a:lnL w="12700">
                      <a:solidFill>
                        <a:srgbClr val="E6E6E6"/>
                      </a:solidFill>
                      <a:prstDash val="solid"/>
                    </a:lnL>
                    <a:lnR w="12700">
                      <a:solidFill>
                        <a:srgbClr val="E6E6E6"/>
                      </a:solidFill>
                      <a:prstDash val="solid"/>
                    </a:lnR>
                    <a:lnT w="12700">
                      <a:solidFill>
                        <a:srgbClr val="E6E6E6"/>
                      </a:solidFill>
                      <a:prstDash val="solid"/>
                    </a:lnT>
                    <a:lnB w="12700">
                      <a:solidFill>
                        <a:srgbClr val="E6E6E6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3680">
                <a:tc>
                  <a:txBody>
                    <a:bodyPr/>
                    <a:p>
                      <a:pPr indent="0">
                        <a:buNone/>
                      </a:pPr>
                      <a:endParaRPr lang="en-US" altLang="en-US" sz="1100" b="0">
                        <a:solidFill>
                          <a:srgbClr val="000000"/>
                        </a:solidFill>
                        <a:latin typeface="阿里巴巴普惠体 3.0 65 Medium" panose="00020600040101010101" charset="-122"/>
                        <a:ea typeface="阿里巴巴普惠体 3.0 65 Medium" panose="00020600040101010101" charset="-122"/>
                      </a:endParaRPr>
                    </a:p>
                  </a:txBody>
                  <a:tcPr marL="12700" marR="12700" marT="12700" vert="horz" anchor="ctr" anchorCtr="0">
                    <a:lnL w="12700">
                      <a:solidFill>
                        <a:srgbClr val="E6E6E6"/>
                      </a:solidFill>
                      <a:prstDash val="solid"/>
                    </a:lnL>
                    <a:lnR w="12700">
                      <a:solidFill>
                        <a:srgbClr val="E6E6E6"/>
                      </a:solidFill>
                      <a:prstDash val="solid"/>
                    </a:lnR>
                    <a:lnT w="12700">
                      <a:solidFill>
                        <a:srgbClr val="E6E6E6"/>
                      </a:solidFill>
                      <a:prstDash val="solid"/>
                    </a:lnT>
                    <a:lnB w="12700">
                      <a:solidFill>
                        <a:srgbClr val="E6E6E6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alpha val="34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zh-CN" altLang="en-US" sz="1200" spc="120">
                        <a:latin typeface="阿里巴巴普惠体 3.0 65 Medium" panose="00020600040101010101" charset="-122"/>
                        <a:ea typeface="阿里巴巴普惠体 3.0 65 Medium" panose="00020600040101010101" charset="-122"/>
                      </a:endParaRPr>
                    </a:p>
                  </a:txBody>
                  <a:tcPr marL="25400" marR="25400" marT="6350" marB="6350" anchor="ctr">
                    <a:lnL w="12700">
                      <a:solidFill>
                        <a:srgbClr val="E6E6E6"/>
                      </a:solidFill>
                      <a:prstDash val="solid"/>
                    </a:lnL>
                    <a:lnR w="12700">
                      <a:solidFill>
                        <a:srgbClr val="E6E6E6"/>
                      </a:solidFill>
                      <a:prstDash val="solid"/>
                    </a:lnR>
                    <a:lnT w="12700">
                      <a:solidFill>
                        <a:srgbClr val="E6E6E6"/>
                      </a:solidFill>
                      <a:prstDash val="solid"/>
                    </a:lnT>
                    <a:lnB w="12700">
                      <a:solidFill>
                        <a:srgbClr val="E6E6E6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3680">
                <a:tc>
                  <a:txBody>
                    <a:bodyPr/>
                    <a:p>
                      <a:pPr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zh-CN" altLang="en-US" sz="1200" spc="120">
                        <a:latin typeface="阿里巴巴普惠体 3.0 65 Medium" panose="00020600040101010101" charset="-122"/>
                        <a:ea typeface="阿里巴巴普惠体 3.0 65 Medium" panose="00020600040101010101" charset="-122"/>
                      </a:endParaRPr>
                    </a:p>
                  </a:txBody>
                  <a:tcPr marL="25400" marR="25400" marT="6350" marB="6350" anchor="ctr">
                    <a:lnL w="12700">
                      <a:solidFill>
                        <a:srgbClr val="E6E6E6"/>
                      </a:solidFill>
                      <a:prstDash val="solid"/>
                    </a:lnL>
                    <a:lnR w="12700">
                      <a:solidFill>
                        <a:srgbClr val="E6E6E6"/>
                      </a:solidFill>
                      <a:prstDash val="solid"/>
                    </a:lnR>
                    <a:lnT w="12700">
                      <a:solidFill>
                        <a:srgbClr val="E6E6E6"/>
                      </a:solidFill>
                      <a:prstDash val="solid"/>
                    </a:lnT>
                    <a:lnB w="12700">
                      <a:solidFill>
                        <a:srgbClr val="E6E6E6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alpha val="34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zh-CN" altLang="en-US" sz="1200" spc="120">
                        <a:latin typeface="阿里巴巴普惠体 3.0 65 Medium" panose="00020600040101010101" charset="-122"/>
                        <a:ea typeface="阿里巴巴普惠体 3.0 65 Medium" panose="00020600040101010101" charset="-122"/>
                      </a:endParaRPr>
                    </a:p>
                  </a:txBody>
                  <a:tcPr marL="25400" marR="25400" marT="6350" marB="6350" anchor="ctr">
                    <a:lnL w="12700">
                      <a:solidFill>
                        <a:srgbClr val="E6E6E6"/>
                      </a:solidFill>
                      <a:prstDash val="solid"/>
                    </a:lnL>
                    <a:lnR w="12700">
                      <a:solidFill>
                        <a:srgbClr val="E6E6E6"/>
                      </a:solidFill>
                      <a:prstDash val="solid"/>
                    </a:lnR>
                    <a:lnT w="12700">
                      <a:solidFill>
                        <a:srgbClr val="E6E6E6"/>
                      </a:solidFill>
                      <a:prstDash val="solid"/>
                    </a:lnT>
                    <a:lnB w="12700">
                      <a:solidFill>
                        <a:srgbClr val="E6E6E6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6220">
                <a:tc>
                  <a:txBody>
                    <a:bodyPr/>
                    <a:p>
                      <a:pPr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zh-CN" altLang="en-US" sz="1200" spc="120">
                        <a:latin typeface="阿里巴巴普惠体 3.0 65 Medium" panose="00020600040101010101" charset="-122"/>
                        <a:ea typeface="阿里巴巴普惠体 3.0 65 Medium" panose="00020600040101010101" charset="-122"/>
                      </a:endParaRPr>
                    </a:p>
                  </a:txBody>
                  <a:tcPr marL="25400" marR="25400" marT="6350" marB="6350" anchor="ctr">
                    <a:lnL w="12700">
                      <a:solidFill>
                        <a:srgbClr val="E6E6E6"/>
                      </a:solidFill>
                      <a:prstDash val="solid"/>
                    </a:lnL>
                    <a:lnR w="12700">
                      <a:solidFill>
                        <a:srgbClr val="E6E6E6"/>
                      </a:solidFill>
                      <a:prstDash val="solid"/>
                    </a:lnR>
                    <a:lnT w="12700">
                      <a:solidFill>
                        <a:srgbClr val="E6E6E6"/>
                      </a:solidFill>
                      <a:prstDash val="solid"/>
                    </a:lnT>
                    <a:lnB w="12700">
                      <a:solidFill>
                        <a:srgbClr val="E6E6E6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alpha val="34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zh-CN" altLang="en-US" sz="1200" spc="120">
                        <a:latin typeface="阿里巴巴普惠体 3.0 65 Medium" panose="00020600040101010101" charset="-122"/>
                        <a:ea typeface="阿里巴巴普惠体 3.0 65 Medium" panose="00020600040101010101" charset="-122"/>
                      </a:endParaRPr>
                    </a:p>
                  </a:txBody>
                  <a:tcPr marL="25400" marR="25400" marT="6350" marB="6350" anchor="ctr">
                    <a:lnL w="12700">
                      <a:solidFill>
                        <a:srgbClr val="E6E6E6"/>
                      </a:solidFill>
                      <a:prstDash val="solid"/>
                    </a:lnL>
                    <a:lnR w="12700">
                      <a:solidFill>
                        <a:srgbClr val="E6E6E6"/>
                      </a:solidFill>
                      <a:prstDash val="solid"/>
                    </a:lnR>
                    <a:lnT w="12700">
                      <a:solidFill>
                        <a:srgbClr val="E6E6E6"/>
                      </a:solidFill>
                      <a:prstDash val="solid"/>
                    </a:lnT>
                    <a:lnB w="12700">
                      <a:solidFill>
                        <a:srgbClr val="E6E6E6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5585">
                <a:tc>
                  <a:txBody>
                    <a:bodyPr/>
                    <a:p>
                      <a:pPr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zh-CN" altLang="en-US" sz="1200" spc="120">
                        <a:latin typeface="阿里巴巴普惠体 3.0 65 Medium" panose="00020600040101010101" charset="-122"/>
                        <a:ea typeface="阿里巴巴普惠体 3.0 65 Medium" panose="00020600040101010101" charset="-122"/>
                      </a:endParaRPr>
                    </a:p>
                  </a:txBody>
                  <a:tcPr marL="25400" marR="25400" marT="6350" marB="6350" anchor="ctr">
                    <a:lnL w="12700">
                      <a:solidFill>
                        <a:srgbClr val="E6E6E6"/>
                      </a:solidFill>
                      <a:prstDash val="solid"/>
                    </a:lnL>
                    <a:lnR w="12700">
                      <a:solidFill>
                        <a:srgbClr val="E6E6E6"/>
                      </a:solidFill>
                      <a:prstDash val="solid"/>
                    </a:lnR>
                    <a:lnT w="12700">
                      <a:solidFill>
                        <a:srgbClr val="E6E6E6"/>
                      </a:solidFill>
                      <a:prstDash val="solid"/>
                    </a:lnT>
                    <a:lnB w="12700">
                      <a:solidFill>
                        <a:srgbClr val="E6E6E6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alpha val="34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zh-CN" altLang="en-US" sz="1200" spc="120">
                        <a:latin typeface="阿里巴巴普惠体 3.0 65 Medium" panose="00020600040101010101" charset="-122"/>
                        <a:ea typeface="阿里巴巴普惠体 3.0 65 Medium" panose="00020600040101010101" charset="-122"/>
                      </a:endParaRPr>
                    </a:p>
                  </a:txBody>
                  <a:tcPr marL="25400" marR="25400" marT="6350" marB="6350" anchor="ctr">
                    <a:lnL w="12700">
                      <a:solidFill>
                        <a:srgbClr val="E6E6E6"/>
                      </a:solidFill>
                      <a:prstDash val="solid"/>
                    </a:lnL>
                    <a:lnR w="12700">
                      <a:solidFill>
                        <a:srgbClr val="E6E6E6"/>
                      </a:solidFill>
                      <a:prstDash val="solid"/>
                    </a:lnR>
                    <a:lnT w="12700">
                      <a:solidFill>
                        <a:srgbClr val="E6E6E6"/>
                      </a:solidFill>
                      <a:prstDash val="solid"/>
                    </a:lnT>
                    <a:lnB w="12700">
                      <a:solidFill>
                        <a:srgbClr val="E6E6E6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6220">
                <a:tc>
                  <a:txBody>
                    <a:bodyPr/>
                    <a:p>
                      <a:pPr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zh-CN" altLang="en-US" sz="1200" spc="120">
                        <a:latin typeface="阿里巴巴普惠体 3.0 65 Medium" panose="00020600040101010101" charset="-122"/>
                        <a:ea typeface="阿里巴巴普惠体 3.0 65 Medium" panose="00020600040101010101" charset="-122"/>
                      </a:endParaRPr>
                    </a:p>
                  </a:txBody>
                  <a:tcPr marL="25400" marR="25400" marT="6350" marB="6350" anchor="ctr">
                    <a:lnL w="12700">
                      <a:solidFill>
                        <a:srgbClr val="E6E6E6"/>
                      </a:solidFill>
                      <a:prstDash val="solid"/>
                    </a:lnL>
                    <a:lnR w="12700">
                      <a:solidFill>
                        <a:srgbClr val="E6E6E6"/>
                      </a:solidFill>
                      <a:prstDash val="solid"/>
                    </a:lnR>
                    <a:lnT w="12700">
                      <a:solidFill>
                        <a:srgbClr val="E6E6E6"/>
                      </a:solidFill>
                      <a:prstDash val="solid"/>
                    </a:lnT>
                    <a:lnB w="12700">
                      <a:solidFill>
                        <a:srgbClr val="E6E6E6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alpha val="34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zh-CN" altLang="en-US" sz="1200" spc="120">
                        <a:latin typeface="阿里巴巴普惠体 3.0 65 Medium" panose="00020600040101010101" charset="-122"/>
                        <a:ea typeface="阿里巴巴普惠体 3.0 65 Medium" panose="00020600040101010101" charset="-122"/>
                      </a:endParaRPr>
                    </a:p>
                  </a:txBody>
                  <a:tcPr marL="25400" marR="25400" marT="6350" marB="6350" anchor="ctr">
                    <a:lnL w="12700">
                      <a:solidFill>
                        <a:srgbClr val="E6E6E6"/>
                      </a:solidFill>
                      <a:prstDash val="solid"/>
                    </a:lnL>
                    <a:lnR w="12700">
                      <a:solidFill>
                        <a:srgbClr val="E6E6E6"/>
                      </a:solidFill>
                      <a:prstDash val="solid"/>
                    </a:lnR>
                    <a:lnT w="12700">
                      <a:solidFill>
                        <a:srgbClr val="E6E6E6"/>
                      </a:solidFill>
                      <a:prstDash val="solid"/>
                    </a:lnT>
                    <a:lnB w="12700">
                      <a:solidFill>
                        <a:srgbClr val="E6E6E6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6220">
                <a:tc>
                  <a:txBody>
                    <a:bodyPr/>
                    <a:p>
                      <a:pPr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zh-CN" altLang="en-US" sz="1200" spc="120">
                        <a:latin typeface="阿里巴巴普惠体 3.0 65 Medium" panose="00020600040101010101" charset="-122"/>
                        <a:ea typeface="阿里巴巴普惠体 3.0 65 Medium" panose="00020600040101010101" charset="-122"/>
                      </a:endParaRPr>
                    </a:p>
                  </a:txBody>
                  <a:tcPr marL="25400" marR="25400" marT="6350" marB="6350" anchor="ctr">
                    <a:lnL w="12700">
                      <a:solidFill>
                        <a:srgbClr val="E6E6E6"/>
                      </a:solidFill>
                      <a:prstDash val="solid"/>
                    </a:lnL>
                    <a:lnR w="12700">
                      <a:solidFill>
                        <a:srgbClr val="E6E6E6"/>
                      </a:solidFill>
                      <a:prstDash val="solid"/>
                    </a:lnR>
                    <a:lnT w="12700">
                      <a:solidFill>
                        <a:srgbClr val="E6E6E6"/>
                      </a:solidFill>
                      <a:prstDash val="solid"/>
                    </a:lnT>
                    <a:lnB w="12700">
                      <a:solidFill>
                        <a:srgbClr val="E6E6E6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alpha val="34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zh-CN" altLang="en-US" sz="1200" spc="120">
                        <a:latin typeface="阿里巴巴普惠体 3.0 65 Medium" panose="00020600040101010101" charset="-122"/>
                        <a:ea typeface="阿里巴巴普惠体 3.0 65 Medium" panose="00020600040101010101" charset="-122"/>
                      </a:endParaRPr>
                    </a:p>
                  </a:txBody>
                  <a:tcPr marL="25400" marR="25400" marT="6350" marB="6350" anchor="ctr">
                    <a:lnL w="12700">
                      <a:solidFill>
                        <a:srgbClr val="E6E6E6"/>
                      </a:solidFill>
                      <a:prstDash val="solid"/>
                    </a:lnL>
                    <a:lnR w="12700">
                      <a:solidFill>
                        <a:srgbClr val="E6E6E6"/>
                      </a:solidFill>
                      <a:prstDash val="solid"/>
                    </a:lnR>
                    <a:lnT w="12700">
                      <a:solidFill>
                        <a:srgbClr val="E6E6E6"/>
                      </a:solidFill>
                      <a:prstDash val="solid"/>
                    </a:lnT>
                    <a:lnB w="12700">
                      <a:solidFill>
                        <a:srgbClr val="E6E6E6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5585">
                <a:tc>
                  <a:txBody>
                    <a:bodyPr/>
                    <a:p>
                      <a:pPr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zh-CN" altLang="en-US" sz="1200" spc="120">
                        <a:latin typeface="阿里巴巴普惠体 3.0 65 Medium" panose="00020600040101010101" charset="-122"/>
                        <a:ea typeface="阿里巴巴普惠体 3.0 65 Medium" panose="00020600040101010101" charset="-122"/>
                      </a:endParaRPr>
                    </a:p>
                  </a:txBody>
                  <a:tcPr marL="25400" marR="25400" marT="6350" marB="6350" anchor="ctr">
                    <a:lnL w="12700">
                      <a:solidFill>
                        <a:srgbClr val="E6E6E6"/>
                      </a:solidFill>
                      <a:prstDash val="solid"/>
                    </a:lnL>
                    <a:lnR w="12700">
                      <a:solidFill>
                        <a:srgbClr val="E6E6E6"/>
                      </a:solidFill>
                      <a:prstDash val="solid"/>
                    </a:lnR>
                    <a:lnT w="12700">
                      <a:solidFill>
                        <a:srgbClr val="E6E6E6"/>
                      </a:solidFill>
                      <a:prstDash val="solid"/>
                    </a:lnT>
                    <a:lnB w="12700">
                      <a:solidFill>
                        <a:srgbClr val="E6E6E6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alpha val="34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zh-CN" altLang="en-US" sz="1200" spc="120">
                        <a:latin typeface="阿里巴巴普惠体 3.0 65 Medium" panose="00020600040101010101" charset="-122"/>
                        <a:ea typeface="阿里巴巴普惠体 3.0 65 Medium" panose="00020600040101010101" charset="-122"/>
                      </a:endParaRPr>
                    </a:p>
                  </a:txBody>
                  <a:tcPr marL="25400" marR="25400" marT="6350" marB="6350" anchor="ctr">
                    <a:lnL w="12700">
                      <a:solidFill>
                        <a:srgbClr val="E6E6E6"/>
                      </a:solidFill>
                      <a:prstDash val="solid"/>
                    </a:lnL>
                    <a:lnR w="12700">
                      <a:solidFill>
                        <a:srgbClr val="E6E6E6"/>
                      </a:solidFill>
                      <a:prstDash val="solid"/>
                    </a:lnR>
                    <a:lnT w="12700">
                      <a:solidFill>
                        <a:srgbClr val="E6E6E6"/>
                      </a:solidFill>
                      <a:prstDash val="solid"/>
                    </a:lnT>
                    <a:lnB w="12700">
                      <a:solidFill>
                        <a:srgbClr val="E6E6E6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6220">
                <a:tc>
                  <a:txBody>
                    <a:bodyPr/>
                    <a:p>
                      <a:pPr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zh-CN" altLang="en-US" sz="1200" spc="120">
                        <a:latin typeface="阿里巴巴普惠体 3.0 65 Medium" panose="00020600040101010101" charset="-122"/>
                        <a:ea typeface="阿里巴巴普惠体 3.0 65 Medium" panose="00020600040101010101" charset="-122"/>
                      </a:endParaRPr>
                    </a:p>
                  </a:txBody>
                  <a:tcPr marL="25400" marR="25400" marT="6350" marB="6350" anchor="ctr">
                    <a:lnL w="12700">
                      <a:solidFill>
                        <a:srgbClr val="E6E6E6"/>
                      </a:solidFill>
                      <a:prstDash val="solid"/>
                    </a:lnL>
                    <a:lnR w="12700">
                      <a:solidFill>
                        <a:srgbClr val="E6E6E6"/>
                      </a:solidFill>
                      <a:prstDash val="solid"/>
                    </a:lnR>
                    <a:lnT w="12700">
                      <a:solidFill>
                        <a:srgbClr val="E6E6E6"/>
                      </a:solidFill>
                      <a:prstDash val="solid"/>
                    </a:lnT>
                    <a:lnB w="12700">
                      <a:solidFill>
                        <a:srgbClr val="E6E6E6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alpha val="34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zh-CN" altLang="en-US" sz="1200" spc="120">
                        <a:latin typeface="阿里巴巴普惠体 3.0 65 Medium" panose="00020600040101010101" charset="-122"/>
                        <a:ea typeface="阿里巴巴普惠体 3.0 65 Medium" panose="00020600040101010101" charset="-122"/>
                      </a:endParaRPr>
                    </a:p>
                  </a:txBody>
                  <a:tcPr marL="25400" marR="25400" marT="6350" marB="6350" anchor="ctr">
                    <a:lnL w="12700">
                      <a:solidFill>
                        <a:srgbClr val="E6E6E6"/>
                      </a:solidFill>
                      <a:prstDash val="solid"/>
                    </a:lnL>
                    <a:lnR w="12700">
                      <a:solidFill>
                        <a:srgbClr val="E6E6E6"/>
                      </a:solidFill>
                      <a:prstDash val="solid"/>
                    </a:lnR>
                    <a:lnT w="12700">
                      <a:solidFill>
                        <a:srgbClr val="E6E6E6"/>
                      </a:solidFill>
                      <a:prstDash val="solid"/>
                    </a:lnT>
                    <a:lnB w="12700">
                      <a:solidFill>
                        <a:srgbClr val="E6E6E6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custDataLst>
      <p:tags r:id="rId2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DFD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en-US" altLang="zh-CN" sz="1000">
                <a:latin typeface="阿里巴巴普惠体 3.0 65 Medium" panose="00020600040101010101" charset="-122"/>
                <a:ea typeface="阿里巴巴普惠体 3.0 65 Medium" panose="00020600040101010101" charset="-122"/>
              </a:rPr>
              <a:t>4</a:t>
            </a:r>
            <a:endParaRPr lang="en-US" altLang="zh-CN" sz="1000">
              <a:latin typeface="阿里巴巴普惠体 3.0 65 Medium" panose="00020600040101010101" charset="-122"/>
              <a:ea typeface="阿里巴巴普惠体 3.0 65 Medium" panose="00020600040101010101" charset="-122"/>
            </a:endParaRPr>
          </a:p>
        </p:txBody>
      </p:sp>
      <p:sp>
        <p:nvSpPr>
          <p:cNvPr id="13" name="文本框 12"/>
          <p:cNvSpPr txBox="1"/>
          <p:nvPr userDrawn="1"/>
        </p:nvSpPr>
        <p:spPr>
          <a:xfrm>
            <a:off x="609600" y="1303020"/>
            <a:ext cx="228600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285750" indent="-285750">
              <a:buFont typeface="Wingdings" panose="05000000000000000000" charset="0"/>
              <a:buChar char="l"/>
            </a:pPr>
            <a:r>
              <a:rPr lang="en-US" altLang="zh-CN" sz="1400" b="1">
                <a:latin typeface="阿里巴巴普惠体 3.0 65 Medium" panose="00020600040101010101" charset="-122"/>
                <a:ea typeface="阿里巴巴普惠体 3.0 65 Medium" panose="00020600040101010101" charset="-122"/>
              </a:rPr>
              <a:t>Related </a:t>
            </a:r>
            <a:r>
              <a:rPr lang="en-US" altLang="zh-CN" sz="1200" b="1">
                <a:latin typeface="阿里巴巴普惠体 3.0 65 Medium" panose="00020600040101010101" charset="-122"/>
                <a:ea typeface="阿里巴巴普惠体 3.0 65 Medium" panose="00020600040101010101" charset="-122"/>
              </a:rPr>
              <a:t>Model</a:t>
            </a:r>
            <a:endParaRPr lang="en-US" altLang="zh-CN" sz="1200" b="1">
              <a:latin typeface="阿里巴巴普惠体 3.0 65 Medium" panose="00020600040101010101" charset="-122"/>
              <a:ea typeface="阿里巴巴普惠体 3.0 65 Medium" panose="00020600040101010101" charset="-122"/>
            </a:endParaRPr>
          </a:p>
        </p:txBody>
      </p:sp>
      <p:sp>
        <p:nvSpPr>
          <p:cNvPr id="3" name="文本框 2"/>
          <p:cNvSpPr txBox="1"/>
          <p:nvPr userDrawn="1"/>
        </p:nvSpPr>
        <p:spPr>
          <a:xfrm>
            <a:off x="609600" y="2279015"/>
            <a:ext cx="228600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285750" indent="-285750">
              <a:buFont typeface="Wingdings" panose="05000000000000000000" charset="0"/>
              <a:buChar char="l"/>
            </a:pPr>
            <a:r>
              <a:rPr lang="en-US" altLang="zh-CN" sz="1400" b="1">
                <a:latin typeface="阿里巴巴普惠体 3.0 65 Medium" panose="00020600040101010101" charset="-122"/>
                <a:ea typeface="阿里巴巴普惠体 3.0 65 Medium" panose="00020600040101010101" charset="-122"/>
              </a:rPr>
              <a:t>Common Solution</a:t>
            </a:r>
            <a:endParaRPr lang="en-US" altLang="zh-CN" sz="1400" b="1">
              <a:latin typeface="阿里巴巴普惠体 3.0 65 Medium" panose="00020600040101010101" charset="-122"/>
              <a:ea typeface="阿里巴巴普惠体 3.0 65 Medium" panose="00020600040101010101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37895" y="2554605"/>
            <a:ext cx="552513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200">
                <a:latin typeface="阿里巴巴普惠体 3.0 65 Medium" panose="00020600040101010101" charset="-122"/>
                <a:ea typeface="阿里巴巴普惠体 3.0 65 Medium" panose="00020600040101010101" charset="-122"/>
              </a:rPr>
              <a:t>Smart Library, Archival Room, Tool Room, Supermarket, </a:t>
            </a:r>
            <a:r>
              <a:rPr lang="en-US" altLang="zh-CN" sz="1200">
                <a:latin typeface="阿里巴巴普惠体 3.0 65 Medium" panose="00020600040101010101" charset="-122"/>
                <a:ea typeface="阿里巴巴普惠体 3.0 65 Medium" panose="00020600040101010101" charset="-122"/>
              </a:rPr>
              <a:t>etc. </a:t>
            </a:r>
            <a:endParaRPr lang="en-US" altLang="zh-CN" sz="1200">
              <a:latin typeface="阿里巴巴普惠体 3.0 65 Medium" panose="00020600040101010101" charset="-122"/>
              <a:ea typeface="阿里巴巴普惠体 3.0 65 Medium" panose="00020600040101010101" charset="-122"/>
            </a:endParaRPr>
          </a:p>
        </p:txBody>
      </p:sp>
      <p:sp>
        <p:nvSpPr>
          <p:cNvPr id="6" name="文本框 5"/>
          <p:cNvSpPr txBox="1"/>
          <p:nvPr userDrawn="1"/>
        </p:nvSpPr>
        <p:spPr>
          <a:xfrm>
            <a:off x="609600" y="3255010"/>
            <a:ext cx="228600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285750" indent="-285750">
              <a:buFont typeface="Wingdings" panose="05000000000000000000" charset="0"/>
              <a:buChar char="l"/>
            </a:pPr>
            <a:r>
              <a:rPr lang="en-US" altLang="zh-CN" sz="1400" b="1">
                <a:latin typeface="阿里巴巴普惠体 3.0 65 Medium" panose="00020600040101010101" charset="-122"/>
                <a:ea typeface="阿里巴巴普惠体 3.0 65 Medium" panose="00020600040101010101" charset="-122"/>
              </a:rPr>
              <a:t>Dimension</a:t>
            </a:r>
            <a:endParaRPr lang="en-US" altLang="zh-CN" sz="1400" b="1">
              <a:latin typeface="阿里巴巴普惠体 3.0 65 Medium" panose="00020600040101010101" charset="-122"/>
              <a:ea typeface="阿里巴巴普惠体 3.0 65 Medium" panose="00020600040101010101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14825" y="6290310"/>
            <a:ext cx="178498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200">
                <a:latin typeface="阿里巴巴普惠体 3.0 65 Medium" panose="00020600040101010101" charset="-122"/>
                <a:ea typeface="阿里巴巴普惠体 3.0 65 Medium" panose="00020600040101010101" charset="-122"/>
              </a:rPr>
              <a:t>Unit : mm (inch)</a:t>
            </a:r>
            <a:endParaRPr lang="en-US" altLang="zh-CN" sz="1200">
              <a:latin typeface="阿里巴巴普惠体 3.0 65 Medium" panose="00020600040101010101" charset="-122"/>
              <a:ea typeface="阿里巴巴普惠体 3.0 65 Medium" panose="00020600040101010101" charset="-122"/>
            </a:endParaRPr>
          </a:p>
          <a:p>
            <a:r>
              <a:rPr lang="en-US" altLang="zh-CN" sz="1200">
                <a:latin typeface="阿里巴巴普惠体 3.0 65 Medium" panose="00020600040101010101" charset="-122"/>
                <a:ea typeface="阿里巴巴普惠体 3.0 65 Medium" panose="00020600040101010101" charset="-122"/>
                <a:sym typeface="+mn-ea"/>
              </a:rPr>
              <a:t>Weight. : about 100kg</a:t>
            </a:r>
            <a:r>
              <a:rPr lang="en-US" altLang="zh-CN" sz="1200">
                <a:latin typeface="阿里巴巴普惠体 3.0 65 Medium" panose="00020600040101010101" charset="-122"/>
                <a:ea typeface="阿里巴巴普惠体 3.0 65 Medium" panose="00020600040101010101" charset="-122"/>
              </a:rPr>
              <a:t> </a:t>
            </a:r>
            <a:endParaRPr lang="en-US" altLang="zh-CN" sz="1200">
              <a:latin typeface="阿里巴巴普惠体 3.0 65 Medium" panose="00020600040101010101" charset="-122"/>
              <a:ea typeface="阿里巴巴普惠体 3.0 65 Medium" panose="00020600040101010101" charset="-122"/>
            </a:endParaRPr>
          </a:p>
        </p:txBody>
      </p:sp>
      <p:sp>
        <p:nvSpPr>
          <p:cNvPr id="11" name="文本框 10"/>
          <p:cNvSpPr txBox="1"/>
          <p:nvPr userDrawn="1"/>
        </p:nvSpPr>
        <p:spPr>
          <a:xfrm>
            <a:off x="736600" y="7021195"/>
            <a:ext cx="228600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285750" indent="-285750">
              <a:buFont typeface="Wingdings" panose="05000000000000000000" charset="0"/>
              <a:buChar char="l"/>
            </a:pPr>
            <a:r>
              <a:rPr lang="en-US" altLang="zh-CN" sz="1400" b="1">
                <a:latin typeface="阿里巴巴普惠体 3.0 65 Medium" panose="00020600040101010101" charset="-122"/>
                <a:ea typeface="阿里巴巴普惠体 3.0 65 Medium" panose="00020600040101010101" charset="-122"/>
              </a:rPr>
              <a:t>Accessory</a:t>
            </a:r>
            <a:endParaRPr lang="en-US" altLang="zh-CN" sz="1400" b="1">
              <a:latin typeface="阿里巴巴普惠体 3.0 65 Medium" panose="00020600040101010101" charset="-122"/>
              <a:ea typeface="阿里巴巴普惠体 3.0 65 Medium" panose="00020600040101010101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956310" y="1688465"/>
            <a:ext cx="2286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/</a:t>
            </a:r>
            <a:endParaRPr lang="en-US" altLang="zh-CN"/>
          </a:p>
        </p:txBody>
      </p:sp>
      <p:graphicFrame>
        <p:nvGraphicFramePr>
          <p:cNvPr id="7" name="表格 6"/>
          <p:cNvGraphicFramePr/>
          <p:nvPr>
            <p:custDataLst>
              <p:tags r:id="rId1"/>
            </p:custDataLst>
          </p:nvPr>
        </p:nvGraphicFramePr>
        <p:xfrm>
          <a:off x="951865" y="7504430"/>
          <a:ext cx="4694555" cy="13741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33525"/>
                <a:gridCol w="1278890"/>
                <a:gridCol w="808355"/>
                <a:gridCol w="1073785"/>
              </a:tblGrid>
              <a:tr h="387985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>
                          <a:solidFill>
                            <a:schemeClr val="tx1"/>
                          </a:solidFill>
                          <a:latin typeface="阿里巴巴普惠体 3.0 55 Regular" panose="00020600040101010101" charset="-122"/>
                          <a:ea typeface="阿里巴巴普惠体 3.0 55 Regular" panose="00020600040101010101" charset="-122"/>
                        </a:rPr>
                        <a:t>serial number</a:t>
                      </a:r>
                      <a:endParaRPr lang="zh-CN" altLang="en-US">
                        <a:solidFill>
                          <a:schemeClr val="tx1"/>
                        </a:solidFill>
                        <a:latin typeface="阿里巴巴普惠体 3.0 55 Regular" panose="00020600040101010101" charset="-122"/>
                        <a:ea typeface="阿里巴巴普惠体 3.0 55 Regular" panose="00020600040101010101" charset="-122"/>
                      </a:endParaRPr>
                    </a:p>
                  </a:txBody>
                  <a:tcPr>
                    <a:solidFill>
                      <a:schemeClr val="bg2">
                        <a:alpha val="3400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>
                          <a:solidFill>
                            <a:schemeClr val="tx1"/>
                          </a:solidFill>
                        </a:rPr>
                        <a:t>name</a:t>
                      </a:r>
                      <a:endParaRPr lang="zh-CN" alt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>
                        <a:alpha val="3400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>
                          <a:solidFill>
                            <a:schemeClr val="tx1"/>
                          </a:solidFill>
                        </a:rPr>
                        <a:t>units</a:t>
                      </a:r>
                      <a:endParaRPr lang="zh-CN" alt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>
                        <a:alpha val="3400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>
                          <a:solidFill>
                            <a:schemeClr val="tx1"/>
                          </a:solidFill>
                        </a:rPr>
                        <a:t>quantity</a:t>
                      </a:r>
                      <a:endParaRPr lang="zh-CN" alt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>
                        <a:alpha val="34000"/>
                      </a:schemeClr>
                    </a:solidFill>
                  </a:tcPr>
                </a:tc>
              </a:tr>
              <a:tr h="31178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1</a:t>
                      </a:r>
                      <a:endParaRPr lang="en-US" altLang="zh-CN"/>
                    </a:p>
                  </a:txBody>
                  <a:tcPr>
                    <a:solidFill>
                      <a:schemeClr val="bg2">
                        <a:alpha val="34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阿里巴巴普惠体 3.0 65 Medium" panose="00020600040101010101" charset="-122"/>
                          <a:ea typeface="阿里巴巴普惠体 3.0 65 Medium" panose="00020600040101010101" charset="-122"/>
                        </a:rPr>
                        <a:t>power supply</a:t>
                      </a:r>
                      <a:endParaRPr lang="en-US" sz="1200">
                        <a:solidFill>
                          <a:srgbClr val="000000"/>
                        </a:solidFill>
                        <a:latin typeface="阿里巴巴普惠体 3.0 65 Medium" panose="00020600040101010101" charset="-122"/>
                        <a:ea typeface="阿里巴巴普惠体 3.0 65 Medium" panose="00020600040101010101" charset="-122"/>
                      </a:endParaRPr>
                    </a:p>
                  </a:txBody>
                  <a:tcPr>
                    <a:solidFill>
                      <a:schemeClr val="bg2">
                        <a:alpha val="34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阿里巴巴普惠体 3.0 65 Medium" panose="00020600040101010101" charset="-122"/>
                          <a:ea typeface="阿里巴巴普惠体 3.0 65 Medium" panose="00020600040101010101" charset="-122"/>
                          <a:sym typeface="+mn-ea"/>
                        </a:rPr>
                        <a:t>pcs</a:t>
                      </a:r>
                      <a:endParaRPr lang="en-US" sz="1200">
                        <a:solidFill>
                          <a:srgbClr val="000000"/>
                        </a:solidFill>
                        <a:latin typeface="阿里巴巴普惠体 3.0 65 Medium" panose="00020600040101010101" charset="-122"/>
                        <a:ea typeface="阿里巴巴普惠体 3.0 65 Medium" panose="00020600040101010101" charset="-122"/>
                      </a:endParaRPr>
                    </a:p>
                  </a:txBody>
                  <a:tcPr>
                    <a:solidFill>
                      <a:schemeClr val="bg2">
                        <a:alpha val="34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阿里巴巴普惠体 3.0 65 Medium" panose="00020600040101010101" charset="-122"/>
                          <a:ea typeface="阿里巴巴普惠体 3.0 65 Medium" panose="00020600040101010101" charset="-122"/>
                        </a:rPr>
                        <a:t>1</a:t>
                      </a:r>
                      <a:endParaRPr lang="en-US" sz="1200">
                        <a:solidFill>
                          <a:srgbClr val="000000"/>
                        </a:solidFill>
                        <a:latin typeface="阿里巴巴普惠体 3.0 65 Medium" panose="00020600040101010101" charset="-122"/>
                        <a:ea typeface="阿里巴巴普惠体 3.0 65 Medium" panose="00020600040101010101" charset="-122"/>
                      </a:endParaRPr>
                    </a:p>
                  </a:txBody>
                  <a:tcPr>
                    <a:solidFill>
                      <a:schemeClr val="bg2">
                        <a:alpha val="34000"/>
                      </a:schemeClr>
                    </a:solidFill>
                  </a:tcPr>
                </a:tc>
              </a:tr>
              <a:tr h="297180">
                <a:tc>
                  <a:txBody>
                    <a:bodyPr/>
                    <a:p>
                      <a:pPr algn="ctr">
                        <a:buNone/>
                      </a:pPr>
                      <a:endParaRPr lang="en-US" altLang="zh-CN"/>
                    </a:p>
                  </a:txBody>
                  <a:tcPr>
                    <a:solidFill>
                      <a:schemeClr val="bg2">
                        <a:alpha val="34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endParaRPr lang="en-US" sz="1200">
                        <a:solidFill>
                          <a:srgbClr val="000000"/>
                        </a:solidFill>
                        <a:latin typeface="阿里巴巴普惠体 3.0 65 Medium" panose="00020600040101010101" charset="-122"/>
                        <a:ea typeface="阿里巴巴普惠体 3.0 65 Medium" panose="00020600040101010101" charset="-122"/>
                      </a:endParaRPr>
                    </a:p>
                  </a:txBody>
                  <a:tcPr>
                    <a:solidFill>
                      <a:schemeClr val="bg2">
                        <a:alpha val="34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endParaRPr lang="en-US" sz="1200">
                        <a:solidFill>
                          <a:srgbClr val="000000"/>
                        </a:solidFill>
                        <a:latin typeface="阿里巴巴普惠体 3.0 65 Medium" panose="00020600040101010101" charset="-122"/>
                        <a:ea typeface="阿里巴巴普惠体 3.0 65 Medium" panose="00020600040101010101" charset="-122"/>
                      </a:endParaRPr>
                    </a:p>
                  </a:txBody>
                  <a:tcPr>
                    <a:solidFill>
                      <a:schemeClr val="bg2">
                        <a:alpha val="34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endParaRPr lang="en-US" sz="1200">
                        <a:solidFill>
                          <a:srgbClr val="000000"/>
                        </a:solidFill>
                        <a:latin typeface="阿里巴巴普惠体 3.0 65 Medium" panose="00020600040101010101" charset="-122"/>
                        <a:ea typeface="阿里巴巴普惠体 3.0 65 Medium" panose="00020600040101010101" charset="-122"/>
                      </a:endParaRPr>
                    </a:p>
                  </a:txBody>
                  <a:tcPr>
                    <a:solidFill>
                      <a:schemeClr val="bg2">
                        <a:alpha val="34000"/>
                      </a:schemeClr>
                    </a:solidFill>
                  </a:tcPr>
                </a:tc>
              </a:tr>
              <a:tr h="377190">
                <a:tc>
                  <a:txBody>
                    <a:bodyPr/>
                    <a:p>
                      <a:pPr algn="ctr">
                        <a:buNone/>
                      </a:pPr>
                      <a:endParaRPr lang="en-US" altLang="zh-CN"/>
                    </a:p>
                  </a:txBody>
                  <a:tcPr>
                    <a:solidFill>
                      <a:schemeClr val="bg2">
                        <a:alpha val="34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endParaRPr lang="en-US" sz="1200">
                        <a:solidFill>
                          <a:srgbClr val="000000"/>
                        </a:solidFill>
                        <a:latin typeface="阿里巴巴普惠体 3.0 65 Medium" panose="00020600040101010101" charset="-122"/>
                        <a:ea typeface="阿里巴巴普惠体 3.0 65 Medium" panose="00020600040101010101" charset="-122"/>
                      </a:endParaRPr>
                    </a:p>
                  </a:txBody>
                  <a:tcPr>
                    <a:solidFill>
                      <a:schemeClr val="bg2">
                        <a:alpha val="34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endParaRPr lang="en-US" sz="1200">
                        <a:solidFill>
                          <a:srgbClr val="000000"/>
                        </a:solidFill>
                        <a:latin typeface="阿里巴巴普惠体 3.0 65 Medium" panose="00020600040101010101" charset="-122"/>
                        <a:ea typeface="阿里巴巴普惠体 3.0 65 Medium" panose="00020600040101010101" charset="-122"/>
                      </a:endParaRPr>
                    </a:p>
                  </a:txBody>
                  <a:tcPr>
                    <a:solidFill>
                      <a:schemeClr val="bg2">
                        <a:alpha val="34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endParaRPr lang="en-US" sz="1200">
                        <a:solidFill>
                          <a:srgbClr val="000000"/>
                        </a:solidFill>
                        <a:latin typeface="阿里巴巴普惠体 3.0 65 Medium" panose="00020600040101010101" charset="-122"/>
                        <a:ea typeface="阿里巴巴普惠体 3.0 65 Medium" panose="00020600040101010101" charset="-122"/>
                      </a:endParaRPr>
                    </a:p>
                  </a:txBody>
                  <a:tcPr>
                    <a:solidFill>
                      <a:schemeClr val="bg2">
                        <a:alpha val="34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5" name="图片 4" descr="尺寸图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1355" y="4087495"/>
            <a:ext cx="2696210" cy="179768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en-US" altLang="zh-CN" sz="1050">
                <a:latin typeface="阿里巴巴普惠体 3.0 65 Medium" panose="00020600040101010101" charset="-122"/>
                <a:ea typeface="阿里巴巴普惠体 3.0 65 Medium" panose="00020600040101010101" charset="-122"/>
              </a:rPr>
              <a:t>5</a:t>
            </a:r>
            <a:endParaRPr lang="en-US" altLang="zh-CN" sz="1050">
              <a:latin typeface="阿里巴巴普惠体 3.0 65 Medium" panose="00020600040101010101" charset="-122"/>
              <a:ea typeface="阿里巴巴普惠体 3.0 65 Medium" panose="00020600040101010101" charset="-122"/>
            </a:endParaRPr>
          </a:p>
        </p:txBody>
      </p:sp>
      <p:pic>
        <p:nvPicPr>
          <p:cNvPr id="3" name="图片 2" descr="单log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27325" y="3421380"/>
            <a:ext cx="1403985" cy="1403985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2205355" y="4951730"/>
            <a:ext cx="244602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b="1">
                <a:latin typeface="阿里巴巴普惠体 3.0 65 Medium" panose="00020600040101010101" charset="-122"/>
                <a:ea typeface="阿里巴巴普惠体 3.0 65 Medium" panose="00020600040101010101" charset="-122"/>
              </a:rPr>
              <a:t>RFID IoT Application </a:t>
            </a:r>
            <a:endParaRPr lang="en-US" altLang="zh-CN" b="1">
              <a:latin typeface="阿里巴巴普惠体 3.0 65 Medium" panose="00020600040101010101" charset="-122"/>
              <a:ea typeface="阿里巴巴普惠体 3.0 65 Medium" panose="00020600040101010101" charset="-122"/>
            </a:endParaRPr>
          </a:p>
        </p:txBody>
      </p:sp>
      <p:sp>
        <p:nvSpPr>
          <p:cNvPr id="13" name="圆角矩形 12"/>
          <p:cNvSpPr/>
          <p:nvPr/>
        </p:nvSpPr>
        <p:spPr>
          <a:xfrm>
            <a:off x="635" y="7216775"/>
            <a:ext cx="6858000" cy="411480"/>
          </a:xfrm>
          <a:prstGeom prst="roundRect">
            <a:avLst>
              <a:gd name="adj" fmla="val 0"/>
            </a:avLst>
          </a:prstGeom>
          <a:solidFill>
            <a:srgbClr val="11BAEE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9" name="图片 8" descr="图层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3075" y="7263130"/>
            <a:ext cx="309245" cy="312420"/>
          </a:xfrm>
          <a:prstGeom prst="rect">
            <a:avLst/>
          </a:prstGeom>
        </p:spPr>
      </p:pic>
      <p:pic>
        <p:nvPicPr>
          <p:cNvPr id="10" name="图片 9" descr="图层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9730" y="7263130"/>
            <a:ext cx="312420" cy="312420"/>
          </a:xfrm>
          <a:prstGeom prst="rect">
            <a:avLst/>
          </a:prstGeom>
        </p:spPr>
      </p:pic>
      <p:pic>
        <p:nvPicPr>
          <p:cNvPr id="11" name="图片 10" descr="图层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69815" y="7263130"/>
            <a:ext cx="312420" cy="312420"/>
          </a:xfrm>
          <a:prstGeom prst="rect">
            <a:avLst/>
          </a:prstGeom>
        </p:spPr>
      </p:pic>
      <p:pic>
        <p:nvPicPr>
          <p:cNvPr id="12" name="图片 11" descr="图层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49645" y="7263130"/>
            <a:ext cx="312420" cy="312420"/>
          </a:xfrm>
          <a:prstGeom prst="rect">
            <a:avLst/>
          </a:prstGeom>
        </p:spPr>
      </p:pic>
      <p:pic>
        <p:nvPicPr>
          <p:cNvPr id="14" name="图片 13" descr="logo英文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0370" y="7705090"/>
            <a:ext cx="820420" cy="283845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343535" y="8042275"/>
            <a:ext cx="897255" cy="18351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sz="800" b="1">
                <a:solidFill>
                  <a:srgbClr val="11BAEE"/>
                </a:solidFill>
                <a:latin typeface="阿里巴巴普惠体 3.0 65 Medium" panose="00020600040101010101" charset="-122"/>
                <a:ea typeface="阿里巴巴普惠体 3.0 65 Medium" panose="00020600040101010101" charset="-122"/>
              </a:rPr>
              <a:t>Headquarters</a:t>
            </a:r>
            <a:endParaRPr lang="en-US" altLang="zh-CN" sz="800" b="1">
              <a:solidFill>
                <a:srgbClr val="11BAEE"/>
              </a:solidFill>
              <a:latin typeface="阿里巴巴普惠体 3.0 65 Medium" panose="00020600040101010101" charset="-122"/>
              <a:ea typeface="阿里巴巴普惠体 3.0 65 Medium" panose="00020600040101010101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342265" y="8225155"/>
            <a:ext cx="2399030" cy="2139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800" b="1">
                <a:solidFill>
                  <a:schemeClr val="bg1">
                    <a:lumMod val="50000"/>
                  </a:schemeClr>
                </a:solidFill>
                <a:latin typeface="阿里巴巴普惠体 3.0 65 Medium" panose="00020600040101010101" charset="-122"/>
                <a:ea typeface="阿里巴巴普惠体 3.0 65 Medium" panose="00020600040101010101" charset="-122"/>
              </a:rPr>
              <a:t>Cykeo Information Technology CO., LTD.</a:t>
            </a:r>
            <a:endParaRPr lang="en-US" altLang="zh-CN" sz="800" b="1">
              <a:solidFill>
                <a:schemeClr val="bg1">
                  <a:lumMod val="50000"/>
                </a:schemeClr>
              </a:solidFill>
              <a:latin typeface="阿里巴巴普惠体 3.0 65 Medium" panose="00020600040101010101" charset="-122"/>
              <a:ea typeface="阿里巴巴普惠体 3.0 65 Medium" panose="00020600040101010101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343535" y="8388350"/>
            <a:ext cx="2397760" cy="2451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500" b="1">
                <a:solidFill>
                  <a:schemeClr val="bg1">
                    <a:lumMod val="50000"/>
                  </a:schemeClr>
                </a:solidFill>
                <a:latin typeface="阿里巴巴普惠体 3.0 65 Medium" panose="00020600040101010101" charset="-122"/>
                <a:ea typeface="阿里巴巴普惠体 3.0 65 Medium" panose="00020600040101010101" charset="-122"/>
              </a:rPr>
              <a:t>16th floor, Building B2, Yunzhi Science Park, Guangming District,</a:t>
            </a:r>
            <a:r>
              <a:rPr lang="en-US" altLang="zh-CN" sz="500" b="1">
                <a:solidFill>
                  <a:schemeClr val="bg1">
                    <a:lumMod val="50000"/>
                  </a:schemeClr>
                </a:solidFill>
                <a:latin typeface="阿里巴巴普惠体 3.0 65 Medium" panose="00020600040101010101" charset="-122"/>
                <a:ea typeface="阿里巴巴普惠体 3.0 65 Medium" panose="00020600040101010101" charset="-122"/>
              </a:rPr>
              <a:t> </a:t>
            </a:r>
            <a:r>
              <a:rPr lang="zh-CN" altLang="en-US" sz="500" b="1">
                <a:solidFill>
                  <a:schemeClr val="bg1">
                    <a:lumMod val="50000"/>
                  </a:schemeClr>
                </a:solidFill>
                <a:latin typeface="阿里巴巴普惠体 3.0 65 Medium" panose="00020600040101010101" charset="-122"/>
                <a:ea typeface="阿里巴巴普惠体 3.0 65 Medium" panose="00020600040101010101" charset="-122"/>
              </a:rPr>
              <a:t>Shenzhen</a:t>
            </a:r>
            <a:r>
              <a:rPr lang="en-US" altLang="zh-CN" sz="500" b="1">
                <a:solidFill>
                  <a:schemeClr val="bg1">
                    <a:lumMod val="50000"/>
                  </a:schemeClr>
                </a:solidFill>
                <a:latin typeface="阿里巴巴普惠体 3.0 65 Medium" panose="00020600040101010101" charset="-122"/>
                <a:ea typeface="阿里巴巴普惠体 3.0 65 Medium" panose="00020600040101010101" charset="-122"/>
              </a:rPr>
              <a:t> 518107, China</a:t>
            </a:r>
            <a:endParaRPr lang="en-US" altLang="zh-CN" sz="500" b="1">
              <a:solidFill>
                <a:schemeClr val="bg1">
                  <a:lumMod val="50000"/>
                </a:schemeClr>
              </a:solidFill>
              <a:latin typeface="阿里巴巴普惠体 3.0 65 Medium" panose="00020600040101010101" charset="-122"/>
              <a:ea typeface="阿里巴巴普惠体 3.0 65 Medium" panose="00020600040101010101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343535" y="7299960"/>
            <a:ext cx="188912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200">
                <a:solidFill>
                  <a:schemeClr val="bg1"/>
                </a:solidFill>
                <a:latin typeface="阿里巴巴普惠体 3.0 65 Medium" panose="00020600040101010101" charset="-122"/>
                <a:ea typeface="阿里巴巴普惠体 3.0 65 Medium" panose="00020600040101010101" charset="-122"/>
              </a:rPr>
              <a:t>Follow us: </a:t>
            </a:r>
            <a:r>
              <a:rPr lang="en-US" altLang="zh-CN" sz="1200" b="1">
                <a:solidFill>
                  <a:schemeClr val="bg1"/>
                </a:solidFill>
                <a:latin typeface="阿里巴巴普惠体 3.0 65 Medium" panose="00020600040101010101" charset="-122"/>
                <a:ea typeface="阿里巴巴普惠体 3.0 65 Medium" panose="00020600040101010101" charset="-122"/>
              </a:rPr>
              <a:t>Cykeo</a:t>
            </a:r>
            <a:endParaRPr lang="en-US" altLang="zh-CN" sz="1200" b="1">
              <a:solidFill>
                <a:schemeClr val="bg1"/>
              </a:solidFill>
              <a:latin typeface="阿里巴巴普惠体 3.0 65 Medium" panose="00020600040101010101" charset="-122"/>
              <a:ea typeface="阿里巴巴普惠体 3.0 65 Medium" panose="00020600040101010101" charset="-122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3027045" y="8042275"/>
            <a:ext cx="718820" cy="18351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sz="800" b="1">
                <a:solidFill>
                  <a:srgbClr val="11BAEE"/>
                </a:solidFill>
                <a:latin typeface="阿里巴巴普惠体 3.0 65 Medium" panose="00020600040101010101" charset="-122"/>
                <a:ea typeface="阿里巴巴普惠体 3.0 65 Medium" panose="00020600040101010101" charset="-122"/>
              </a:rPr>
              <a:t>Subsidiary</a:t>
            </a:r>
            <a:endParaRPr lang="en-US" altLang="zh-CN" sz="800" b="1">
              <a:solidFill>
                <a:srgbClr val="11BAEE"/>
              </a:solidFill>
              <a:latin typeface="阿里巴巴普惠体 3.0 65 Medium" panose="00020600040101010101" charset="-122"/>
              <a:ea typeface="阿里巴巴普惠体 3.0 65 Medium" panose="00020600040101010101" charset="-122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342265" y="8639810"/>
            <a:ext cx="592455" cy="2139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800" b="1">
                <a:solidFill>
                  <a:srgbClr val="11BAEE"/>
                </a:solidFill>
                <a:latin typeface="阿里巴巴普惠体 3.0 65 Medium" panose="00020600040101010101" charset="-122"/>
                <a:ea typeface="阿里巴巴普惠体 3.0 65 Medium" panose="00020600040101010101" charset="-122"/>
                <a:cs typeface="+mj-lt"/>
              </a:rPr>
              <a:t>Factory</a:t>
            </a:r>
            <a:r>
              <a:rPr lang="en-US" sz="800" b="1">
                <a:solidFill>
                  <a:schemeClr val="bg1">
                    <a:lumMod val="50000"/>
                  </a:schemeClr>
                </a:solidFill>
                <a:latin typeface="阿里巴巴普惠体 3.0 65 Medium" panose="00020600040101010101" charset="-122"/>
                <a:ea typeface="阿里巴巴普惠体 3.0 65 Medium" panose="00020600040101010101" charset="-122"/>
                <a:cs typeface="+mj-lt"/>
              </a:rPr>
              <a:t>  </a:t>
            </a:r>
            <a:endParaRPr lang="en-US" altLang="zh-CN" sz="800" b="1">
              <a:solidFill>
                <a:schemeClr val="bg1">
                  <a:lumMod val="50000"/>
                </a:schemeClr>
              </a:solidFill>
              <a:latin typeface="阿里巴巴普惠体 3.0 65 Medium" panose="00020600040101010101" charset="-122"/>
              <a:ea typeface="阿里巴巴普惠体 3.0 65 Medium" panose="00020600040101010101" charset="-122"/>
              <a:cs typeface="+mj-lt"/>
            </a:endParaRPr>
          </a:p>
        </p:txBody>
      </p:sp>
      <p:sp>
        <p:nvSpPr>
          <p:cNvPr id="4" name="文本框 3"/>
          <p:cNvSpPr txBox="1"/>
          <p:nvPr>
            <p:custDataLst>
              <p:tags r:id="rId7"/>
            </p:custDataLst>
          </p:nvPr>
        </p:nvSpPr>
        <p:spPr>
          <a:xfrm>
            <a:off x="3027045" y="8225790"/>
            <a:ext cx="1924685" cy="18351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600" b="1">
                <a:solidFill>
                  <a:schemeClr val="bg1">
                    <a:lumMod val="50000"/>
                  </a:schemeClr>
                </a:solidFill>
                <a:latin typeface="阿里巴巴普惠体 3.0 65 Medium" panose="00020600040101010101" charset="-122"/>
                <a:ea typeface="阿里巴巴普惠体 3.0 65 Medium" panose="00020600040101010101" charset="-122"/>
                <a:cs typeface="+mj-lt"/>
              </a:rPr>
              <a:t>Hefei Jianshen InformationTechnology Co., LTD.</a:t>
            </a:r>
            <a:endParaRPr lang="en-US" altLang="en-US" sz="600" b="1">
              <a:solidFill>
                <a:schemeClr val="bg1">
                  <a:lumMod val="50000"/>
                </a:schemeClr>
              </a:solidFill>
              <a:latin typeface="阿里巴巴普惠体 3.0 65 Medium" panose="00020600040101010101" charset="-122"/>
              <a:ea typeface="阿里巴巴普惠体 3.0 65 Medium" panose="00020600040101010101" charset="-122"/>
              <a:cs typeface="+mj-lt"/>
            </a:endParaRPr>
          </a:p>
        </p:txBody>
      </p:sp>
      <p:sp>
        <p:nvSpPr>
          <p:cNvPr id="5" name="文本框 4"/>
          <p:cNvSpPr txBox="1"/>
          <p:nvPr>
            <p:custDataLst>
              <p:tags r:id="rId8"/>
            </p:custDataLst>
          </p:nvPr>
        </p:nvSpPr>
        <p:spPr>
          <a:xfrm>
            <a:off x="3027045" y="8360410"/>
            <a:ext cx="2155190" cy="18351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600" b="1">
                <a:solidFill>
                  <a:schemeClr val="bg1">
                    <a:lumMod val="50000"/>
                  </a:schemeClr>
                </a:solidFill>
                <a:latin typeface="阿里巴巴普惠体 3.0 65 Medium" panose="00020600040101010101" charset="-122"/>
                <a:ea typeface="阿里巴巴普惠体 3.0 65 Medium" panose="00020600040101010101" charset="-122"/>
                <a:cs typeface="+mj-lt"/>
              </a:rPr>
              <a:t>Cykeo Information Technology(Shandong) Co., LTD.</a:t>
            </a:r>
            <a:endParaRPr lang="en-US" sz="600" b="1">
              <a:solidFill>
                <a:schemeClr val="bg1">
                  <a:lumMod val="50000"/>
                </a:schemeClr>
              </a:solidFill>
              <a:latin typeface="阿里巴巴普惠体 3.0 65 Medium" panose="00020600040101010101" charset="-122"/>
              <a:ea typeface="阿里巴巴普惠体 3.0 65 Medium" panose="00020600040101010101" charset="-122"/>
              <a:cs typeface="+mj-lt"/>
            </a:endParaRPr>
          </a:p>
        </p:txBody>
      </p:sp>
      <p:sp>
        <p:nvSpPr>
          <p:cNvPr id="6" name="文本框 5"/>
          <p:cNvSpPr txBox="1"/>
          <p:nvPr>
            <p:custDataLst>
              <p:tags r:id="rId9"/>
            </p:custDataLst>
          </p:nvPr>
        </p:nvSpPr>
        <p:spPr>
          <a:xfrm>
            <a:off x="3027045" y="8498205"/>
            <a:ext cx="2155190" cy="18351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600" b="1">
                <a:solidFill>
                  <a:schemeClr val="bg1">
                    <a:lumMod val="50000"/>
                  </a:schemeClr>
                </a:solidFill>
                <a:latin typeface="阿里巴巴普惠体 3.0 65 Medium" panose="00020600040101010101" charset="-122"/>
                <a:ea typeface="阿里巴巴普惠体 3.0 65 Medium" panose="00020600040101010101" charset="-122"/>
                <a:cs typeface="+mj-lt"/>
              </a:rPr>
              <a:t>Cykeo Information Technology(Chengdu) Co., LTD.</a:t>
            </a:r>
            <a:endParaRPr lang="en-US" sz="600" b="1">
              <a:solidFill>
                <a:schemeClr val="bg1">
                  <a:lumMod val="50000"/>
                </a:schemeClr>
              </a:solidFill>
              <a:latin typeface="阿里巴巴普惠体 3.0 65 Medium" panose="00020600040101010101" charset="-122"/>
              <a:ea typeface="阿里巴巴普惠体 3.0 65 Medium" panose="00020600040101010101" charset="-122"/>
              <a:cs typeface="+mj-lt"/>
            </a:endParaRPr>
          </a:p>
        </p:txBody>
      </p:sp>
      <p:sp>
        <p:nvSpPr>
          <p:cNvPr id="7" name="文本框 6"/>
          <p:cNvSpPr txBox="1"/>
          <p:nvPr>
            <p:custDataLst>
              <p:tags r:id="rId10"/>
            </p:custDataLst>
          </p:nvPr>
        </p:nvSpPr>
        <p:spPr>
          <a:xfrm>
            <a:off x="3027045" y="8635365"/>
            <a:ext cx="2271395" cy="18351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600" b="1">
                <a:solidFill>
                  <a:schemeClr val="bg1">
                    <a:lumMod val="50000"/>
                  </a:schemeClr>
                </a:solidFill>
                <a:latin typeface="阿里巴巴普惠体 3.0 65 Medium" panose="00020600040101010101" charset="-122"/>
                <a:ea typeface="阿里巴巴普惠体 3.0 65 Medium" panose="00020600040101010101" charset="-122"/>
                <a:cs typeface="+mj-lt"/>
              </a:rPr>
              <a:t>Cykeo Core Information Technology (Shanghai) Co., LTD.</a:t>
            </a:r>
            <a:endParaRPr lang="en-US" sz="600" b="1">
              <a:solidFill>
                <a:schemeClr val="bg1">
                  <a:lumMod val="50000"/>
                </a:schemeClr>
              </a:solidFill>
              <a:latin typeface="阿里巴巴普惠体 3.0 65 Medium" panose="00020600040101010101" charset="-122"/>
              <a:ea typeface="阿里巴巴普惠体 3.0 65 Medium" panose="00020600040101010101" charset="-122"/>
              <a:cs typeface="+mj-lt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342265" y="8814435"/>
            <a:ext cx="1415415" cy="18351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600" b="1">
                <a:solidFill>
                  <a:schemeClr val="bg1">
                    <a:lumMod val="50000"/>
                  </a:schemeClr>
                </a:solidFill>
                <a:latin typeface="阿里巴巴普惠体 3.0 65 Medium" panose="00020600040101010101" charset="-122"/>
                <a:ea typeface="阿里巴巴普惠体 3.0 65 Medium" panose="00020600040101010101" charset="-122"/>
                <a:cs typeface="+mj-lt"/>
                <a:sym typeface="+mn-ea"/>
              </a:rPr>
              <a:t>Shenzhen, Dongguang, Hefei </a:t>
            </a:r>
            <a:endParaRPr lang="en-US" altLang="en-US" sz="600" b="1">
              <a:solidFill>
                <a:schemeClr val="bg1">
                  <a:lumMod val="50000"/>
                </a:schemeClr>
              </a:solidFill>
              <a:latin typeface="阿里巴巴普惠体 3.0 65 Medium" panose="00020600040101010101" charset="-122"/>
              <a:ea typeface="阿里巴巴普惠体 3.0 65 Medium" panose="00020600040101010101" charset="-122"/>
              <a:cs typeface="+mj-lt"/>
              <a:sym typeface="+mn-ea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649605" y="6859270"/>
            <a:ext cx="604520" cy="13779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500">
                <a:latin typeface="阿里巴巴普惠体 3.0 65 Medium" panose="00020600040101010101" charset="-122"/>
                <a:ea typeface="阿里巴巴普惠体 3.0 65 Medium" panose="00020600040101010101" charset="-122"/>
              </a:rPr>
              <a:t>Need </a:t>
            </a:r>
            <a:r>
              <a:rPr lang="en-US" altLang="zh-CN" sz="500">
                <a:latin typeface="阿里巴巴普惠体 3.0 65 Medium" panose="00020600040101010101" charset="-122"/>
                <a:ea typeface="阿里巴巴普惠体 3.0 65 Medium" panose="00020600040101010101" charset="-122"/>
              </a:rPr>
              <a:t>A</a:t>
            </a:r>
            <a:r>
              <a:rPr lang="zh-CN" altLang="en-US" sz="500">
                <a:latin typeface="阿里巴巴普惠体 3.0 65 Medium" panose="00020600040101010101" charset="-122"/>
                <a:ea typeface="阿里巴巴普惠体 3.0 65 Medium" panose="00020600040101010101" charset="-122"/>
              </a:rPr>
              <a:t>dvice</a:t>
            </a:r>
            <a:endParaRPr lang="zh-CN" altLang="en-US" sz="500">
              <a:latin typeface="阿里巴巴普惠体 3.0 65 Medium" panose="00020600040101010101" charset="-122"/>
              <a:ea typeface="阿里巴巴普惠体 3.0 65 Medium" panose="00020600040101010101" charset="-122"/>
            </a:endParaRPr>
          </a:p>
        </p:txBody>
      </p:sp>
      <p:graphicFrame>
        <p:nvGraphicFramePr>
          <p:cNvPr id="37" name="对象 36"/>
          <p:cNvGraphicFramePr/>
          <p:nvPr>
            <p:custDataLst>
              <p:tags r:id="rId11"/>
            </p:custDataLst>
          </p:nvPr>
        </p:nvGraphicFramePr>
        <p:xfrm>
          <a:off x="671830" y="6310630"/>
          <a:ext cx="568960" cy="5689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" name="" r:id="rId12" imgW="1193165" imgH="1193165" progId="">
                  <p:embed/>
                </p:oleObj>
              </mc:Choice>
              <mc:Fallback>
                <p:oleObj name="" r:id="rId12" imgW="1193165" imgH="1193165" progId="">
                  <p:embed/>
                  <p:pic>
                    <p:nvPicPr>
                      <p:cNvPr id="0" name="图片 37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671830" y="6310630"/>
                        <a:ext cx="568960" cy="5689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对象 38"/>
          <p:cNvGraphicFramePr/>
          <p:nvPr>
            <p:custDataLst>
              <p:tags r:id="rId14"/>
            </p:custDataLst>
          </p:nvPr>
        </p:nvGraphicFramePr>
        <p:xfrm>
          <a:off x="1573530" y="6318250"/>
          <a:ext cx="561340" cy="5613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" name="" r:id="rId15" imgW="1193165" imgH="1193165" progId="">
                  <p:embed/>
                </p:oleObj>
              </mc:Choice>
              <mc:Fallback>
                <p:oleObj name="" r:id="rId15" imgW="1193165" imgH="1193165" progId="">
                  <p:embed/>
                  <p:pic>
                    <p:nvPicPr>
                      <p:cNvPr id="0" name="图片 39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573530" y="6318250"/>
                        <a:ext cx="561340" cy="5613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" name="文本框 40"/>
          <p:cNvSpPr txBox="1"/>
          <p:nvPr/>
        </p:nvSpPr>
        <p:spPr>
          <a:xfrm>
            <a:off x="1573530" y="6859270"/>
            <a:ext cx="604520" cy="1682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500">
                <a:latin typeface="阿里巴巴普惠体 3.0 65 Medium" panose="00020600040101010101" charset="-122"/>
                <a:ea typeface="阿里巴巴普惠体 3.0 65 Medium" panose="00020600040101010101" charset="-122"/>
                <a:sym typeface="+mn-ea"/>
              </a:rPr>
              <a:t>Subscribee</a:t>
            </a:r>
            <a:endParaRPr lang="zh-CN" altLang="en-US" sz="500">
              <a:latin typeface="阿里巴巴普惠体 3.0 65 Medium" panose="00020600040101010101" charset="-122"/>
              <a:ea typeface="阿里巴巴普惠体 3.0 65 Medium" panose="00020600040101010101" charset="-122"/>
              <a:sym typeface="+mn-ea"/>
            </a:endParaRPr>
          </a:p>
        </p:txBody>
      </p:sp>
    </p:spTree>
    <p:custDataLst>
      <p:tags r:id="rId17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4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43.xml><?xml version="1.0" encoding="utf-8"?>
<p:tagLst xmlns:p="http://schemas.openxmlformats.org/presentationml/2006/main">
  <p:tag name="TABLE_ENDDRAG_ORIGIN_RECT" val="451*610"/>
  <p:tag name="TABLE_ENDDRAG_RECT" val="42*127*452*610"/>
  <p:tag name="TABLE_AUTOADJUST_FLAG" val="1"/>
</p:tagLst>
</file>

<file path=ppt/tags/tag44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45.xml><?xml version="1.0" encoding="utf-8"?>
<p:tagLst xmlns:p="http://schemas.openxmlformats.org/presentationml/2006/main">
  <p:tag name="TABLE_ENDDRAG_ORIGIN_RECT" val="444*646"/>
  <p:tag name="TABLE_ENDDRAG_RECT" val="44*73*444*646"/>
  <p:tag name="TABLE_AUTOADJUST_FLAG" val="1"/>
</p:tagLst>
</file>

<file path=ppt/tags/tag4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47.xml><?xml version="1.0" encoding="utf-8"?>
<p:tagLst xmlns:p="http://schemas.openxmlformats.org/presentationml/2006/main">
  <p:tag name="TABLE_ENDDRAG_ORIGIN_RECT" val="369*106"/>
  <p:tag name="TABLE_ENDDRAG_RECT" val="74*590*369*106"/>
</p:tagLst>
</file>

<file path=ppt/tags/tag4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49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BEAUTIFY_FLAG" val=""/>
</p:tagLst>
</file>

<file path=ppt/tags/tag51.xml><?xml version="1.0" encoding="utf-8"?>
<p:tagLst xmlns:p="http://schemas.openxmlformats.org/presentationml/2006/main">
  <p:tag name="KSO_WM_BEAUTIFY_FLAG" val=""/>
</p:tagLst>
</file>

<file path=ppt/tags/tag52.xml><?xml version="1.0" encoding="utf-8"?>
<p:tagLst xmlns:p="http://schemas.openxmlformats.org/presentationml/2006/main">
  <p:tag name="KSO_WM_BEAUTIFY_FLAG" val=""/>
</p:tagLst>
</file>

<file path=ppt/tags/tag53.xml><?xml version="1.0" encoding="utf-8"?>
<p:tagLst xmlns:p="http://schemas.openxmlformats.org/presentationml/2006/main">
  <p:tag name="KSO_WM_BEAUTIFY_FLAG" val=""/>
</p:tagLst>
</file>

<file path=ppt/tags/tag54.xml><?xml version="1.0" encoding="utf-8"?>
<p:tagLst xmlns:p="http://schemas.openxmlformats.org/presentationml/2006/main">
  <p:tag name="KSO_WM_BEAUTIFY_FLAG" val=""/>
</p:tagLst>
</file>

<file path=ppt/tags/tag5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56.xml><?xml version="1.0" encoding="utf-8"?>
<p:tagLst xmlns:p="http://schemas.openxmlformats.org/presentationml/2006/main">
  <p:tag name="commondata" val="eyJoZGlkIjoiOTQ2MjQxYzEyMTY1MmM2ODA4NmVlODRiYTA3YmUzM2QifQ=="/>
  <p:tag name="COMMONDATA" val="eyJoZGlkIjoiMmY0YWFiMzcyNGMwMzY3ZWQ4NTA4OWUyZGFmMzQ3MDIifQ==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2563</Words>
  <Application>WPS 演示</Application>
  <PresentationFormat>宽屏</PresentationFormat>
  <Paragraphs>207</Paragraphs>
  <Slides>5</Slides>
  <Notes>4</Notes>
  <HiddenSlides>0</HiddenSlides>
  <MMClips>0</MMClips>
  <ScaleCrop>false</ScaleCrop>
  <HeadingPairs>
    <vt:vector size="8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0</vt:i4>
      </vt:variant>
      <vt:variant>
        <vt:lpstr>幻灯片标题</vt:lpstr>
      </vt:variant>
      <vt:variant>
        <vt:i4>5</vt:i4>
      </vt:variant>
    </vt:vector>
  </HeadingPairs>
  <TitlesOfParts>
    <vt:vector size="15" baseType="lpstr">
      <vt:lpstr>Arial</vt:lpstr>
      <vt:lpstr>宋体</vt:lpstr>
      <vt:lpstr>Wingdings</vt:lpstr>
      <vt:lpstr>Wingdings</vt:lpstr>
      <vt:lpstr>阿里巴巴普惠体 3.0 65 Medium</vt:lpstr>
      <vt:lpstr>阿里巴巴普惠体 3.0 55 Regular</vt:lpstr>
      <vt:lpstr>微软雅黑</vt:lpstr>
      <vt:lpstr>Arial Unicode MS</vt:lpstr>
      <vt:lpstr>Calibri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且慢</cp:lastModifiedBy>
  <cp:revision>187</cp:revision>
  <dcterms:created xsi:type="dcterms:W3CDTF">2019-06-19T02:08:00Z</dcterms:created>
  <dcterms:modified xsi:type="dcterms:W3CDTF">2026-03-03T03:08:54Z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2052-12.1.0.25225</vt:lpwstr>
  </property>
  <property fmtid="{D5CDD505-2E9C-101B-9397-08002B2CF9AE}" pid="3" name="ICV">
    <vt:lpwstr>9AD609A607EA462596012D7F6702C9F9_13</vt:lpwstr>
  </property>
</Properties>
</file>