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7" r:id="rId3"/>
    <p:sldId id="256" r:id="rId4"/>
    <p:sldId id="262" r:id="rId5"/>
    <p:sldId id="258" r:id="rId6"/>
    <p:sldId id="259" r:id="rId7"/>
  </p:sldIdLst>
  <p:sldSz cx="6858000" cy="9903460" type="A4"/>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8"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1BAEE"/>
    <a:srgbClr val="0084BB"/>
    <a:srgbClr val="FDFDFD"/>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3118"/>
        <p:guide pos="214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gs" Target="tags/tag56.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60476" y="1143000"/>
            <a:ext cx="2137048"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DFDFD"/>
        </a:solidFill>
        <a:effectLst/>
      </p:bgPr>
    </p:bg>
    <p:spTree>
      <p:nvGrpSpPr>
        <p:cNvPr id="1" name=""/>
        <p:cNvGrpSpPr/>
        <p:nvPr/>
      </p:nvGrpSpPr>
      <p:grpSpPr>
        <a:xfrm>
          <a:off x="0" y="0"/>
          <a:ext cx="0" cy="0"/>
          <a:chOff x="0" y="0"/>
          <a:chExt cx="0" cy="0"/>
        </a:xfrm>
      </p:grpSpPr>
      <p:pic>
        <p:nvPicPr>
          <p:cNvPr id="8" name="图片 7" descr="单logo"/>
          <p:cNvPicPr>
            <a:picLocks noChangeAspect="1"/>
          </p:cNvPicPr>
          <p:nvPr userDrawn="1"/>
        </p:nvPicPr>
        <p:blipFill>
          <a:blip r:embed="rId2">
            <a:alphaModFix amt="5000"/>
          </a:blip>
          <a:stretch>
            <a:fillRect/>
          </a:stretch>
        </p:blipFill>
        <p:spPr>
          <a:xfrm rot="18240000">
            <a:off x="-816610" y="626110"/>
            <a:ext cx="5877560" cy="5877560"/>
          </a:xfrm>
          <a:prstGeom prst="rect">
            <a:avLst/>
          </a:prstGeom>
        </p:spPr>
      </p:pic>
      <p:sp>
        <p:nvSpPr>
          <p:cNvPr id="12" name="同侧圆角矩形 11"/>
          <p:cNvSpPr/>
          <p:nvPr userDrawn="1"/>
        </p:nvSpPr>
        <p:spPr>
          <a:xfrm rot="16200000">
            <a:off x="4829220" y="-110445"/>
            <a:ext cx="720000" cy="3338830"/>
          </a:xfrm>
          <a:prstGeom prst="round2SameRect">
            <a:avLst>
              <a:gd name="adj1" fmla="val 47004"/>
              <a:gd name="adj2" fmla="val 0"/>
            </a:avLst>
          </a:prstGeom>
          <a:solidFill>
            <a:srgbClr val="11BAEE"/>
          </a:solidFill>
          <a:ln>
            <a:no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ln>
                <a:noFill/>
              </a:ln>
              <a:solidFill>
                <a:srgbClr val="11BAEE"/>
              </a:solidFill>
            </a:endParaRPr>
          </a:p>
        </p:txBody>
      </p:sp>
      <p:sp>
        <p:nvSpPr>
          <p:cNvPr id="14" name="页脚占位符 13"/>
          <p:cNvSpPr>
            <a:spLocks noGrp="1"/>
          </p:cNvSpPr>
          <p:nvPr>
            <p:ph type="ftr" sz="quarter" idx="11"/>
            <p:custDataLst>
              <p:tags r:id="rId3"/>
            </p:custDataLst>
          </p:nvPr>
        </p:nvSpPr>
        <p:spPr>
          <a:xfrm>
            <a:off x="2314615" y="9446038"/>
            <a:ext cx="2227500" cy="457510"/>
          </a:xfrm>
        </p:spPr>
        <p:txBody>
          <a:bodyPr/>
          <a:lstStyle>
            <a:lvl1pPr>
              <a:defRPr sz="1200"/>
            </a:lvl1pPr>
          </a:lstStyle>
          <a:p>
            <a:r>
              <a:rPr lang="en-US" altLang="zh-CN"/>
              <a:t>1</a:t>
            </a:r>
            <a:endParaRPr lang="en-US" altLang="zh-CN"/>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344250" y="9119013"/>
            <a:ext cx="1518750" cy="457510"/>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4"/>
            </p:custDataLst>
          </p:nvPr>
        </p:nvSpPr>
        <p:spPr>
          <a:xfrm>
            <a:off x="4993650" y="9119013"/>
            <a:ext cx="1518750" cy="457510"/>
          </a:xfrm>
          <a:prstGeom prst="rect">
            <a:avLst/>
          </a:prstGeo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342225" y="1117781"/>
            <a:ext cx="6172200" cy="7918049"/>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344250" y="9119013"/>
            <a:ext cx="1518750" cy="457510"/>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4"/>
            </p:custDataLst>
          </p:nvPr>
        </p:nvSpPr>
        <p:spPr>
          <a:xfrm>
            <a:off x="4993650" y="9119013"/>
            <a:ext cx="1518750" cy="457510"/>
          </a:xfrm>
          <a:prstGeom prst="rect">
            <a:avLst/>
          </a:prstGeo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74325" y="3587297"/>
            <a:ext cx="5512050" cy="1471312"/>
          </a:xfrm>
          <a:prstGeom prst="rect">
            <a:avLst/>
          </a:prstGeo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674325" y="5141793"/>
            <a:ext cx="5512050" cy="681067"/>
          </a:xfrm>
          <a:prstGeom prst="rect">
            <a:avLst/>
          </a:prstGeo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endParaRPr lang="zh-CN" altLang="en-US" dirty="0"/>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descr="logo英文"/>
          <p:cNvPicPr>
            <a:picLocks noChangeAspect="1"/>
          </p:cNvPicPr>
          <p:nvPr userDrawn="1"/>
        </p:nvPicPr>
        <p:blipFill>
          <a:blip r:embed="rId2"/>
          <a:stretch>
            <a:fillRect/>
          </a:stretch>
        </p:blipFill>
        <p:spPr>
          <a:xfrm>
            <a:off x="344170" y="307975"/>
            <a:ext cx="975360" cy="337820"/>
          </a:xfrm>
          <a:prstGeom prst="rect">
            <a:avLst/>
          </a:prstGeom>
        </p:spPr>
      </p:pic>
      <p:sp>
        <p:nvSpPr>
          <p:cNvPr id="5" name="同侧圆角矩形 4"/>
          <p:cNvSpPr/>
          <p:nvPr userDrawn="1"/>
        </p:nvSpPr>
        <p:spPr>
          <a:xfrm rot="16200000">
            <a:off x="4047490" y="-1644650"/>
            <a:ext cx="143510" cy="5478145"/>
          </a:xfrm>
          <a:prstGeom prst="round2SameRect">
            <a:avLst>
              <a:gd name="adj1" fmla="val 50000"/>
              <a:gd name="adj2" fmla="val 0"/>
            </a:avLst>
          </a:prstGeom>
          <a:solidFill>
            <a:srgbClr val="11BAEE"/>
          </a:solidFill>
          <a:ln>
            <a:no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ln>
                <a:noFill/>
              </a:ln>
              <a:solidFill>
                <a:srgbClr val="11BAEE"/>
              </a:solidFill>
            </a:endParaRPr>
          </a:p>
        </p:txBody>
      </p:sp>
      <p:pic>
        <p:nvPicPr>
          <p:cNvPr id="9" name="图片 8" descr="图层 1"/>
          <p:cNvPicPr>
            <a:picLocks noChangeAspect="1"/>
          </p:cNvPicPr>
          <p:nvPr userDrawn="1"/>
        </p:nvPicPr>
        <p:blipFill>
          <a:blip r:embed="rId3">
            <a:alphaModFix amt="40000"/>
          </a:blip>
          <a:stretch>
            <a:fillRect/>
          </a:stretch>
        </p:blipFill>
        <p:spPr>
          <a:xfrm rot="3000000">
            <a:off x="-1595120" y="7105015"/>
            <a:ext cx="2684145" cy="2971165"/>
          </a:xfrm>
          <a:prstGeom prst="rect">
            <a:avLst/>
          </a:prstGeom>
        </p:spPr>
      </p:pic>
      <p:sp>
        <p:nvSpPr>
          <p:cNvPr id="11" name="页脚占位符 10"/>
          <p:cNvSpPr>
            <a:spLocks noGrp="1"/>
          </p:cNvSpPr>
          <p:nvPr>
            <p:ph type="ftr" sz="quarter" idx="11"/>
            <p:custDataLst>
              <p:tags r:id="rId4"/>
            </p:custDataLst>
          </p:nvPr>
        </p:nvSpPr>
        <p:spPr>
          <a:xfrm>
            <a:off x="2314615" y="9446038"/>
            <a:ext cx="2227500" cy="457510"/>
          </a:xfrm>
        </p:spPr>
        <p:txBody>
          <a:bodyPr/>
          <a:lstStyle>
            <a:lvl1pPr>
              <a:defRPr sz="1200"/>
            </a:lvl1pPr>
          </a:lstStyle>
          <a:p>
            <a:r>
              <a:rPr lang="en-US" altLang="zh-CN"/>
              <a:t>1</a:t>
            </a:r>
            <a:endParaRPr lang="en-US" altLang="zh-CN"/>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页脚占位符 7"/>
          <p:cNvSpPr>
            <a:spLocks noGrp="1"/>
          </p:cNvSpPr>
          <p:nvPr>
            <p:ph type="ftr" sz="quarter" idx="11"/>
            <p:custDataLst>
              <p:tags r:id="rId2"/>
            </p:custDataLst>
          </p:nvPr>
        </p:nvSpPr>
        <p:spPr>
          <a:xfrm>
            <a:off x="2314615" y="9446038"/>
            <a:ext cx="2227500" cy="457510"/>
          </a:xfrm>
        </p:spPr>
        <p:txBody>
          <a:bodyPr/>
          <a:lstStyle>
            <a:lvl1pPr>
              <a:defRPr sz="1200"/>
            </a:lvl1pPr>
          </a:lstStyle>
          <a:p>
            <a:r>
              <a:rPr lang="en-US" altLang="zh-CN"/>
              <a:t>1</a:t>
            </a:r>
            <a:endParaRPr lang="en-US" altLang="zh-CN"/>
          </a:p>
        </p:txBody>
      </p:sp>
      <p:sp>
        <p:nvSpPr>
          <p:cNvPr id="10" name="同侧圆角矩形 9"/>
          <p:cNvSpPr/>
          <p:nvPr userDrawn="1"/>
        </p:nvSpPr>
        <p:spPr>
          <a:xfrm rot="16200000">
            <a:off x="4047490" y="-1644650"/>
            <a:ext cx="143510" cy="5478145"/>
          </a:xfrm>
          <a:prstGeom prst="round2SameRect">
            <a:avLst>
              <a:gd name="adj1" fmla="val 50000"/>
              <a:gd name="adj2" fmla="val 0"/>
            </a:avLst>
          </a:prstGeom>
          <a:solidFill>
            <a:srgbClr val="11BAEE"/>
          </a:solidFill>
          <a:ln>
            <a:no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ln>
                <a:noFill/>
              </a:ln>
              <a:solidFill>
                <a:srgbClr val="11BAEE"/>
              </a:solidFill>
            </a:endParaRPr>
          </a:p>
        </p:txBody>
      </p:sp>
      <p:pic>
        <p:nvPicPr>
          <p:cNvPr id="12" name="图片 11" descr="图层 1"/>
          <p:cNvPicPr>
            <a:picLocks noChangeAspect="1"/>
          </p:cNvPicPr>
          <p:nvPr userDrawn="1"/>
        </p:nvPicPr>
        <p:blipFill>
          <a:blip r:embed="rId3">
            <a:alphaModFix amt="40000"/>
          </a:blip>
          <a:stretch>
            <a:fillRect/>
          </a:stretch>
        </p:blipFill>
        <p:spPr>
          <a:xfrm rot="3000000">
            <a:off x="-1595120" y="7105015"/>
            <a:ext cx="2684145" cy="2971165"/>
          </a:xfrm>
          <a:prstGeom prst="rect">
            <a:avLst/>
          </a:prstGeom>
        </p:spPr>
      </p:pic>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6" name="页脚占位符 5"/>
          <p:cNvSpPr>
            <a:spLocks noGrp="1"/>
          </p:cNvSpPr>
          <p:nvPr>
            <p:ph type="ftr" sz="quarter" idx="11"/>
            <p:custDataLst>
              <p:tags r:id="rId2"/>
            </p:custDataLst>
          </p:nvPr>
        </p:nvSpPr>
        <p:spPr/>
        <p:txBody>
          <a:bodyPr/>
          <a:lstStyle/>
          <a:p>
            <a:r>
              <a:rPr lang="zh-CN" altLang="en-US"/>
              <a:t>1</a:t>
            </a:r>
            <a:endParaRPr lang="zh-CN" altLang="en-US"/>
          </a:p>
        </p:txBody>
      </p:sp>
      <p:sp>
        <p:nvSpPr>
          <p:cNvPr id="10" name="同侧圆角矩形 9"/>
          <p:cNvSpPr/>
          <p:nvPr userDrawn="1"/>
        </p:nvSpPr>
        <p:spPr>
          <a:xfrm rot="16200000">
            <a:off x="4047490" y="-1644650"/>
            <a:ext cx="143510" cy="5478145"/>
          </a:xfrm>
          <a:prstGeom prst="round2SameRect">
            <a:avLst>
              <a:gd name="adj1" fmla="val 50000"/>
              <a:gd name="adj2" fmla="val 0"/>
            </a:avLst>
          </a:prstGeom>
          <a:solidFill>
            <a:srgbClr val="11BAEE"/>
          </a:solidFill>
          <a:ln>
            <a:no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ln>
                <a:noFill/>
              </a:ln>
              <a:solidFill>
                <a:srgbClr val="11BAEE"/>
              </a:solidFill>
            </a:endParaRPr>
          </a:p>
        </p:txBody>
      </p:sp>
      <p:pic>
        <p:nvPicPr>
          <p:cNvPr id="8" name="图片 7" descr="图层 1"/>
          <p:cNvPicPr>
            <a:picLocks noChangeAspect="1"/>
          </p:cNvPicPr>
          <p:nvPr userDrawn="1"/>
        </p:nvPicPr>
        <p:blipFill>
          <a:blip r:embed="rId3">
            <a:alphaModFix amt="40000"/>
          </a:blip>
          <a:stretch>
            <a:fillRect/>
          </a:stretch>
        </p:blipFill>
        <p:spPr>
          <a:xfrm rot="2640000">
            <a:off x="5152390" y="7105015"/>
            <a:ext cx="2684145" cy="2971165"/>
          </a:xfrm>
          <a:prstGeom prst="rect">
            <a:avLst/>
          </a:prstGeom>
        </p:spPr>
      </p:pic>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42225" y="878628"/>
            <a:ext cx="6170175" cy="10190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342225" y="2063996"/>
            <a:ext cx="3005100" cy="551092"/>
          </a:xfrm>
          <a:prstGeom prst="rect">
            <a:avLst/>
          </a:prstGeo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342225" y="2677475"/>
            <a:ext cx="3005100" cy="6347956"/>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3507609" y="2053206"/>
            <a:ext cx="3005100" cy="551092"/>
          </a:xfrm>
          <a:prstGeom prst="rect">
            <a:avLst/>
          </a:prstGeo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3507609" y="2677475"/>
            <a:ext cx="3005100" cy="6347956"/>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344250" y="9119013"/>
            <a:ext cx="1518750" cy="457510"/>
          </a:xfrm>
          <a:prstGeom prst="rect">
            <a:avLst/>
          </a:prstGeo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1</a:t>
            </a:r>
            <a:endParaRPr lang="zh-CN" altLang="en-US"/>
          </a:p>
        </p:txBody>
      </p:sp>
      <p:sp>
        <p:nvSpPr>
          <p:cNvPr id="9" name="灯片编号占位符 8"/>
          <p:cNvSpPr>
            <a:spLocks noGrp="1"/>
          </p:cNvSpPr>
          <p:nvPr>
            <p:ph type="sldNum" sz="quarter" idx="12"/>
            <p:custDataLst>
              <p:tags r:id="rId9"/>
            </p:custDataLst>
          </p:nvPr>
        </p:nvSpPr>
        <p:spPr>
          <a:xfrm>
            <a:off x="4993650" y="9119013"/>
            <a:ext cx="1518750" cy="457510"/>
          </a:xfrm>
          <a:prstGeom prst="rect">
            <a:avLst/>
          </a:prstGeom>
        </p:spPr>
        <p:txBody>
          <a:bodyPr/>
          <a:lstStyle/>
          <a:p>
            <a:fld id="{49AE70B2-8BF9-45C0-BB95-33D1B9D3A854}" type="slidenum">
              <a:rPr lang="zh-CN" altLang="en-US" smtClean="0"/>
            </a:fld>
            <a:endParaRPr lang="zh-CN" altLang="en-US"/>
          </a:p>
        </p:txBody>
      </p:sp>
      <p:pic>
        <p:nvPicPr>
          <p:cNvPr id="10" name="图片 9" descr="图层 1"/>
          <p:cNvPicPr>
            <a:picLocks noChangeAspect="1"/>
          </p:cNvPicPr>
          <p:nvPr userDrawn="1"/>
        </p:nvPicPr>
        <p:blipFill>
          <a:blip r:embed="rId10">
            <a:alphaModFix amt="40000"/>
          </a:blip>
          <a:stretch>
            <a:fillRect/>
          </a:stretch>
        </p:blipFill>
        <p:spPr>
          <a:xfrm rot="12540000">
            <a:off x="5696585" y="7447915"/>
            <a:ext cx="2684145" cy="2971165"/>
          </a:xfrm>
          <a:prstGeom prst="rect">
            <a:avLst/>
          </a:prstGeom>
        </p:spPr>
      </p:pic>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42225" y="878628"/>
            <a:ext cx="6170175" cy="10190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344250" y="9119013"/>
            <a:ext cx="1518750" cy="457510"/>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1</a:t>
            </a:r>
            <a:endParaRPr lang="zh-CN" altLang="en-US"/>
          </a:p>
        </p:txBody>
      </p:sp>
      <p:sp>
        <p:nvSpPr>
          <p:cNvPr id="5" name="灯片编号占位符 4"/>
          <p:cNvSpPr>
            <a:spLocks noGrp="1"/>
          </p:cNvSpPr>
          <p:nvPr>
            <p:ph type="sldNum" sz="quarter" idx="12"/>
            <p:custDataLst>
              <p:tags r:id="rId5"/>
            </p:custDataLst>
          </p:nvPr>
        </p:nvSpPr>
        <p:spPr>
          <a:xfrm>
            <a:off x="4993650" y="9119013"/>
            <a:ext cx="1518750" cy="457510"/>
          </a:xfrm>
          <a:prstGeom prst="rect">
            <a:avLst/>
          </a:prstGeom>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344250" y="9119013"/>
            <a:ext cx="1518750" cy="457510"/>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1</a:t>
            </a:r>
            <a:endParaRPr lang="zh-CN" altLang="en-US"/>
          </a:p>
        </p:txBody>
      </p:sp>
      <p:sp>
        <p:nvSpPr>
          <p:cNvPr id="4" name="灯片编号占位符 3"/>
          <p:cNvSpPr>
            <a:spLocks noGrp="1"/>
          </p:cNvSpPr>
          <p:nvPr>
            <p:ph type="sldNum" sz="quarter" idx="12"/>
            <p:custDataLst>
              <p:tags r:id="rId4"/>
            </p:custDataLst>
          </p:nvPr>
        </p:nvSpPr>
        <p:spPr>
          <a:xfrm>
            <a:off x="4993650" y="9119013"/>
            <a:ext cx="1518750" cy="457510"/>
          </a:xfrm>
          <a:prstGeom prst="rect">
            <a:avLst/>
          </a:prstGeom>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342225" y="2245960"/>
            <a:ext cx="2943606" cy="6654696"/>
          </a:xfrm>
          <a:prstGeom prst="rect">
            <a:avLst/>
          </a:prstGeo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3"/>
            </p:custDataLst>
          </p:nvPr>
        </p:nvSpPr>
        <p:spPr>
          <a:xfrm>
            <a:off x="3572100" y="2245960"/>
            <a:ext cx="2940300" cy="6654696"/>
          </a:xfrm>
          <a:prstGeom prst="rect">
            <a:avLst/>
          </a:prstGeo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344250" y="9119013"/>
            <a:ext cx="1518750" cy="457510"/>
          </a:xfrm>
          <a:prstGeom prst="rect">
            <a:avLst/>
          </a:prstGeo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1</a:t>
            </a:r>
            <a:endParaRPr lang="zh-CN" altLang="en-US" dirty="0"/>
          </a:p>
        </p:txBody>
      </p:sp>
      <p:sp>
        <p:nvSpPr>
          <p:cNvPr id="7" name="灯片编号占位符 6"/>
          <p:cNvSpPr>
            <a:spLocks noGrp="1"/>
          </p:cNvSpPr>
          <p:nvPr>
            <p:ph type="sldNum" sz="quarter" idx="12"/>
            <p:custDataLst>
              <p:tags r:id="rId6"/>
            </p:custDataLst>
          </p:nvPr>
        </p:nvSpPr>
        <p:spPr>
          <a:xfrm>
            <a:off x="4993650" y="9119013"/>
            <a:ext cx="1518750" cy="457510"/>
          </a:xfrm>
          <a:prstGeom prst="rect">
            <a:avLst/>
          </a:prstGeo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342225" y="878628"/>
            <a:ext cx="6170175" cy="1019000"/>
          </a:xfrm>
          <a:prstGeom prst="rect">
            <a:avLst/>
          </a:prstGeom>
        </p:spPr>
        <p:txBody>
          <a:bodyPr/>
          <a:p>
            <a:r>
              <a:rPr lang="zh-CN" altLang="en-US"/>
              <a:t>单击此处编辑母版标题样式</a:t>
            </a:r>
            <a:endParaRPr lang="zh-CN" alt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5757075" y="1320541"/>
            <a:ext cx="587250" cy="7262977"/>
          </a:xfrm>
          <a:prstGeom prst="rect">
            <a:avLst/>
          </a:prstGeo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514350" y="1320541"/>
            <a:ext cx="5157675" cy="7262977"/>
          </a:xfrm>
          <a:prstGeom prst="rect">
            <a:avLst/>
          </a:prstGeo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344250" y="9119013"/>
            <a:ext cx="1518750" cy="457510"/>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2314615" y="9446038"/>
            <a:ext cx="2227500" cy="457510"/>
          </a:xfrm>
        </p:spPr>
        <p:txBody>
          <a:bodyPr/>
          <a:lstStyle/>
          <a:p>
            <a:r>
              <a:rPr lang="zh-CN" altLang="en-US"/>
              <a:t>1</a:t>
            </a:r>
            <a:endParaRPr lang="zh-CN" altLang="en-US"/>
          </a:p>
        </p:txBody>
      </p:sp>
      <p:sp>
        <p:nvSpPr>
          <p:cNvPr id="6" name="灯片编号占位符 5"/>
          <p:cNvSpPr>
            <a:spLocks noGrp="1"/>
          </p:cNvSpPr>
          <p:nvPr>
            <p:ph type="sldNum" sz="quarter" idx="12"/>
            <p:custDataLst>
              <p:tags r:id="rId6"/>
            </p:custDataLst>
          </p:nvPr>
        </p:nvSpPr>
        <p:spPr>
          <a:xfrm>
            <a:off x="4993650" y="9119013"/>
            <a:ext cx="1518750" cy="457510"/>
          </a:xfrm>
          <a:prstGeom prst="rect">
            <a:avLst/>
          </a:prstGeom>
        </p:spPr>
        <p:txBody>
          <a:bodyPr/>
          <a:lstStyle/>
          <a:p>
            <a:fld id="{49AE70B2-8BF9-45C0-BB95-33D1B9D3A854}" type="slidenum">
              <a:rPr lang="zh-CN" altLang="en-US" smtClean="0"/>
            </a:fld>
            <a:endParaRPr lang="zh-CN" alt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41.xml"/><Relationship Id="rId13" Type="http://schemas.openxmlformats.org/officeDocument/2006/relationships/image" Target="../media/image2.png"/><Relationship Id="rId12" Type="http://schemas.openxmlformats.org/officeDocument/2006/relationships/tags" Target="../tags/tag4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5" name="页脚占位符 4"/>
          <p:cNvSpPr>
            <a:spLocks noGrp="1"/>
          </p:cNvSpPr>
          <p:nvPr>
            <p:ph type="ftr" sz="quarter" idx="3"/>
            <p:custDataLst>
              <p:tags r:id="rId12"/>
            </p:custDataLst>
          </p:nvPr>
        </p:nvSpPr>
        <p:spPr>
          <a:xfrm>
            <a:off x="2314615" y="9446038"/>
            <a:ext cx="2227500" cy="457510"/>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r>
              <a:rPr lang="zh-CN" altLang="en-US" dirty="0"/>
              <a:t>1</a:t>
            </a:r>
            <a:endParaRPr lang="zh-CN" altLang="en-US" dirty="0"/>
          </a:p>
        </p:txBody>
      </p:sp>
      <p:pic>
        <p:nvPicPr>
          <p:cNvPr id="8" name="图片 7" descr="logo英文"/>
          <p:cNvPicPr>
            <a:picLocks noChangeAspect="1"/>
          </p:cNvPicPr>
          <p:nvPr userDrawn="1"/>
        </p:nvPicPr>
        <p:blipFill>
          <a:blip r:embed="rId13"/>
          <a:stretch>
            <a:fillRect/>
          </a:stretch>
        </p:blipFill>
        <p:spPr>
          <a:xfrm>
            <a:off x="344170" y="307975"/>
            <a:ext cx="975360" cy="337820"/>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9" Type="http://schemas.openxmlformats.org/officeDocument/2006/relationships/vmlDrawing" Target="../drawings/vmlDrawing1.vml"/><Relationship Id="rId18" Type="http://schemas.openxmlformats.org/officeDocument/2006/relationships/slideLayout" Target="../slideLayouts/slideLayout4.xml"/><Relationship Id="rId17" Type="http://schemas.openxmlformats.org/officeDocument/2006/relationships/tags" Target="../tags/tag55.xml"/><Relationship Id="rId16" Type="http://schemas.openxmlformats.org/officeDocument/2006/relationships/image" Target="../media/image11.emf"/><Relationship Id="rId15" Type="http://schemas.openxmlformats.org/officeDocument/2006/relationships/oleObject" Target="../embeddings/oleObject2.bin"/><Relationship Id="rId14" Type="http://schemas.openxmlformats.org/officeDocument/2006/relationships/tags" Target="../tags/tag54.xml"/><Relationship Id="rId13" Type="http://schemas.openxmlformats.org/officeDocument/2006/relationships/image" Target="../media/image10.emf"/><Relationship Id="rId12" Type="http://schemas.openxmlformats.org/officeDocument/2006/relationships/oleObject" Target="../embeddings/oleObject1.bin"/><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 name="页脚占位符 3"/>
          <p:cNvSpPr>
            <a:spLocks noGrp="1"/>
          </p:cNvSpPr>
          <p:nvPr>
            <p:ph type="ftr" sz="quarter" idx="11"/>
          </p:nvPr>
        </p:nvSpPr>
        <p:spPr/>
        <p:txBody>
          <a:bodyPr/>
          <a:p>
            <a:r>
              <a:rPr lang="en-US" altLang="zh-CN" sz="1000">
                <a:latin typeface="阿里巴巴普惠体 3.0 65 Medium" panose="00020600040101010101" charset="-122"/>
                <a:ea typeface="阿里巴巴普惠体 3.0 65 Medium" panose="00020600040101010101" charset="-122"/>
              </a:rPr>
              <a:t>1</a:t>
            </a:r>
            <a:endParaRPr lang="en-US" altLang="zh-CN" sz="1000">
              <a:latin typeface="阿里巴巴普惠体 3.0 65 Medium" panose="00020600040101010101" charset="-122"/>
              <a:ea typeface="阿里巴巴普惠体 3.0 65 Medium" panose="00020600040101010101" charset="-122"/>
            </a:endParaRPr>
          </a:p>
        </p:txBody>
      </p:sp>
      <p:sp>
        <p:nvSpPr>
          <p:cNvPr id="6" name="文本框 5"/>
          <p:cNvSpPr txBox="1"/>
          <p:nvPr/>
        </p:nvSpPr>
        <p:spPr>
          <a:xfrm>
            <a:off x="508635" y="4730750"/>
            <a:ext cx="5855970" cy="1814830"/>
          </a:xfrm>
          <a:prstGeom prst="rect">
            <a:avLst/>
          </a:prstGeom>
          <a:noFill/>
        </p:spPr>
        <p:txBody>
          <a:bodyPr wrap="square" rtlCol="0">
            <a:spAutoFit/>
          </a:bodyPr>
          <a:p>
            <a:r>
              <a:rPr sz="1400">
                <a:latin typeface="阿里巴巴普惠体 3.0 55 Regular" panose="00020600040101010101" charset="-122"/>
                <a:ea typeface="阿里巴巴普惠体 3.0 55 Regular" panose="00020600040101010101" charset="-122"/>
                <a:sym typeface="+mn-ea"/>
              </a:rPr>
              <a:t>Multiple Grids UHF RFID Cabinet Locker applicable to tool room, maintenance workshop, fire protection, nuclear power, railway rail transit and other use of UHF RFID technology to intelligent control of tools, documents, express and other items with UHF RFID tags, and real-time inventory of items in the cabinet. Record the information of the door opener, and support real-time upload, safety equipment rights management , quantity statistics, sound and light alarm and other functions</a:t>
            </a:r>
            <a:endParaRPr sz="1400">
              <a:latin typeface="阿里巴巴普惠体 3.0 55 Regular" panose="00020600040101010101" charset="-122"/>
              <a:ea typeface="阿里巴巴普惠体 3.0 55 Regular" panose="00020600040101010101" charset="-122"/>
              <a:sym typeface="+mn-ea"/>
            </a:endParaRPr>
          </a:p>
        </p:txBody>
      </p:sp>
      <p:sp>
        <p:nvSpPr>
          <p:cNvPr id="7" name="文本框 6"/>
          <p:cNvSpPr txBox="1"/>
          <p:nvPr/>
        </p:nvSpPr>
        <p:spPr>
          <a:xfrm>
            <a:off x="586740" y="6894195"/>
            <a:ext cx="5777865" cy="2000250"/>
          </a:xfrm>
          <a:prstGeom prst="rect">
            <a:avLst/>
          </a:prstGeom>
          <a:noFill/>
        </p:spPr>
        <p:txBody>
          <a:bodyPr wrap="square" rtlCol="0">
            <a:noAutofit/>
          </a:bodyPr>
          <a:p>
            <a:pPr marL="285750" indent="-285750">
              <a:buFont typeface="Wingdings" panose="05000000000000000000" charset="0"/>
              <a:buChar char="l"/>
            </a:pPr>
            <a:r>
              <a:rPr sz="1400">
                <a:latin typeface="阿里巴巴普惠体 3.0 55 Regular" panose="00020600040101010101" charset="-122"/>
                <a:ea typeface="阿里巴巴普惠体 3.0 55 Regular" panose="00020600040101010101" charset="-122"/>
              </a:rPr>
              <a:t>14-inch capacitive touch screen with 1920 × 1080 resolution</a:t>
            </a:r>
            <a:endParaRPr sz="1400">
              <a:latin typeface="阿里巴巴普惠体 3.0 55 Regular" panose="00020600040101010101" charset="-122"/>
              <a:ea typeface="阿里巴巴普惠体 3.0 55 Regular" panose="00020600040101010101" charset="-122"/>
            </a:endParaRPr>
          </a:p>
          <a:p>
            <a:pPr marL="285750" indent="-285750">
              <a:buFont typeface="Wingdings" panose="05000000000000000000" charset="0"/>
              <a:buChar char="l"/>
            </a:pPr>
            <a:r>
              <a:rPr sz="1400">
                <a:latin typeface="阿里巴巴普惠体 3.0 55 Regular" panose="00020600040101010101" charset="-122"/>
                <a:ea typeface="阿里巴巴普惠体 3.0 55 Regular" panose="00020600040101010101" charset="-122"/>
              </a:rPr>
              <a:t>RFID technology 840-960MHz optional, support protocol extension</a:t>
            </a:r>
            <a:endParaRPr sz="1400">
              <a:latin typeface="阿里巴巴普惠体 3.0 55 Regular" panose="00020600040101010101" charset="-122"/>
              <a:ea typeface="阿里巴巴普惠体 3.0 55 Regular" panose="00020600040101010101" charset="-122"/>
            </a:endParaRPr>
          </a:p>
          <a:p>
            <a:pPr marL="285750" indent="-285750">
              <a:buFont typeface="Wingdings" panose="05000000000000000000" charset="0"/>
              <a:buChar char="l"/>
            </a:pPr>
            <a:r>
              <a:rPr sz="1400">
                <a:latin typeface="阿里巴巴普惠体 3.0 55 Regular" panose="00020600040101010101" charset="-122"/>
                <a:ea typeface="阿里巴巴普惠体 3.0 55 Regular" panose="00020600040101010101" charset="-122"/>
              </a:rPr>
              <a:t>Multiple interfaces: RJ45, support wifi, 4G, alarm input etc</a:t>
            </a:r>
            <a:endParaRPr sz="1400">
              <a:latin typeface="阿里巴巴普惠体 3.0 55 Regular" panose="00020600040101010101" charset="-122"/>
              <a:ea typeface="阿里巴巴普惠体 3.0 55 Regular" panose="00020600040101010101" charset="-122"/>
            </a:endParaRPr>
          </a:p>
          <a:p>
            <a:pPr marL="285750" indent="-285750">
              <a:buFont typeface="Wingdings" panose="05000000000000000000" charset="0"/>
              <a:buChar char="l"/>
            </a:pPr>
            <a:r>
              <a:rPr sz="1400">
                <a:latin typeface="阿里巴巴普惠体 3.0 55 Regular" panose="00020600040101010101" charset="-122"/>
                <a:ea typeface="阿里巴巴普惠体 3.0 55 Regular" panose="00020600040101010101" charset="-122"/>
              </a:rPr>
              <a:t>Support multiple cabinets in parallel, optional Windows / Android system</a:t>
            </a:r>
            <a:endParaRPr sz="1400">
              <a:latin typeface="阿里巴巴普惠体 3.0 55 Regular" panose="00020600040101010101" charset="-122"/>
              <a:ea typeface="阿里巴巴普惠体 3.0 55 Regular" panose="00020600040101010101" charset="-122"/>
            </a:endParaRPr>
          </a:p>
          <a:p>
            <a:pPr marL="285750" indent="-285750">
              <a:buFont typeface="Wingdings" panose="05000000000000000000" charset="0"/>
              <a:buChar char="l"/>
            </a:pPr>
            <a:r>
              <a:rPr sz="1400">
                <a:latin typeface="阿里巴巴普惠体 3.0 55 Regular" panose="00020600040101010101" charset="-122"/>
                <a:ea typeface="阿里巴巴普惠体 3.0 55 Regular" panose="00020600040101010101" charset="-122"/>
              </a:rPr>
              <a:t>Saving manual inventory time and warehouse registration procedures, improve management and control efficiency, grid can be extended</a:t>
            </a:r>
            <a:endParaRPr sz="1400">
              <a:latin typeface="阿里巴巴普惠体 3.0 55 Regular" panose="00020600040101010101" charset="-122"/>
              <a:ea typeface="阿里巴巴普惠体 3.0 55 Regular" panose="00020600040101010101" charset="-122"/>
            </a:endParaRPr>
          </a:p>
          <a:p>
            <a:pPr marL="285750" indent="-285750">
              <a:buFont typeface="Wingdings" panose="05000000000000000000" charset="0"/>
              <a:buChar char="l"/>
            </a:pPr>
            <a:r>
              <a:rPr sz="1400">
                <a:latin typeface="阿里巴巴普惠体 3.0 55 Regular" panose="00020600040101010101" charset="-122"/>
                <a:ea typeface="阿里巴巴普惠体 3.0 55 Regular" panose="00020600040101010101" charset="-122"/>
              </a:rPr>
              <a:t>Product appearance, function, protocols etc support customization</a:t>
            </a:r>
            <a:endParaRPr sz="1400">
              <a:latin typeface="阿里巴巴普惠体 3.0 55 Regular" panose="00020600040101010101" charset="-122"/>
              <a:ea typeface="阿里巴巴普惠体 3.0 55 Regular" panose="00020600040101010101" charset="-122"/>
            </a:endParaRPr>
          </a:p>
        </p:txBody>
      </p:sp>
      <p:sp>
        <p:nvSpPr>
          <p:cNvPr id="8" name="文本框 7"/>
          <p:cNvSpPr txBox="1"/>
          <p:nvPr/>
        </p:nvSpPr>
        <p:spPr>
          <a:xfrm>
            <a:off x="2042160" y="1369060"/>
            <a:ext cx="1537970" cy="368300"/>
          </a:xfrm>
          <a:prstGeom prst="rect">
            <a:avLst/>
          </a:prstGeom>
          <a:noFill/>
        </p:spPr>
        <p:txBody>
          <a:bodyPr wrap="square" rtlCol="0">
            <a:spAutoFit/>
          </a:bodyPr>
          <a:p>
            <a:r>
              <a:rPr lang="en-US" altLang="zh-CN" b="1">
                <a:latin typeface="阿里巴巴普惠体 3.0 105 Heavy" panose="00020600040101010101" charset="-122"/>
                <a:ea typeface="阿里巴巴普惠体 3.0 105 Heavy" panose="00020600040101010101" charset="-122"/>
              </a:rPr>
              <a:t>CK-G2124</a:t>
            </a:r>
            <a:endParaRPr lang="en-US" altLang="zh-CN" b="1">
              <a:latin typeface="阿里巴巴普惠体 3.0 105 Heavy" panose="00020600040101010101" charset="-122"/>
              <a:ea typeface="阿里巴巴普惠体 3.0 105 Heavy" panose="00020600040101010101" charset="-122"/>
            </a:endParaRPr>
          </a:p>
        </p:txBody>
      </p:sp>
      <p:sp>
        <p:nvSpPr>
          <p:cNvPr id="3" name="文本框 2"/>
          <p:cNvSpPr txBox="1"/>
          <p:nvPr/>
        </p:nvSpPr>
        <p:spPr>
          <a:xfrm>
            <a:off x="3747770" y="1262380"/>
            <a:ext cx="2876550" cy="1099820"/>
          </a:xfrm>
          <a:prstGeom prst="rect">
            <a:avLst/>
          </a:prstGeom>
        </p:spPr>
        <p:txBody>
          <a:bodyPr wrap="square">
            <a:noAutofit/>
          </a:bodyPr>
          <a:p>
            <a:pPr marL="0" indent="0"/>
            <a:r>
              <a:rPr lang="en-US" altLang="zh-CN" sz="1600" i="0">
                <a:solidFill>
                  <a:srgbClr val="333333"/>
                </a:solidFill>
                <a:latin typeface="阿里巴巴普惠体 3.0 55 Regular L3" panose="00020600040101000101" charset="-122"/>
                <a:ea typeface="阿里巴巴普惠体 3.0 55 Regular L3" panose="00020600040101000101" charset="-122"/>
              </a:rPr>
              <a:t>Multiple Grids UHF RFID Cabinet Locker</a:t>
            </a:r>
            <a:endParaRPr lang="en-US" altLang="zh-CN" sz="1600" i="0">
              <a:solidFill>
                <a:srgbClr val="333333"/>
              </a:solidFill>
              <a:latin typeface="阿里巴巴普惠体 3.0 55 Regular L3" panose="00020600040101000101" charset="-122"/>
              <a:ea typeface="阿里巴巴普惠体 3.0 55 Regular L3" panose="00020600040101000101" charset="-122"/>
            </a:endParaRPr>
          </a:p>
        </p:txBody>
      </p:sp>
      <p:pic>
        <p:nvPicPr>
          <p:cNvPr id="2" name="图片 1" descr="24格口印章柜-20240409.92"/>
          <p:cNvPicPr>
            <a:picLocks noChangeAspect="1"/>
          </p:cNvPicPr>
          <p:nvPr/>
        </p:nvPicPr>
        <p:blipFill>
          <a:blip r:embed="rId1"/>
          <a:stretch>
            <a:fillRect/>
          </a:stretch>
        </p:blipFill>
        <p:spPr>
          <a:xfrm>
            <a:off x="1094740" y="1957705"/>
            <a:ext cx="1650365" cy="2552700"/>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p>
            <a:r>
              <a:rPr lang="en-US" altLang="zh-CN" sz="1000"/>
              <a:t>2</a:t>
            </a:r>
            <a:endParaRPr lang="en-US" altLang="zh-CN" sz="1000"/>
          </a:p>
        </p:txBody>
      </p:sp>
      <p:graphicFrame>
        <p:nvGraphicFramePr>
          <p:cNvPr id="5" name="表格 4"/>
          <p:cNvGraphicFramePr/>
          <p:nvPr>
            <p:custDataLst>
              <p:tags r:id="rId1"/>
            </p:custDataLst>
          </p:nvPr>
        </p:nvGraphicFramePr>
        <p:xfrm>
          <a:off x="538480" y="1617345"/>
          <a:ext cx="5740400" cy="6934835"/>
        </p:xfrm>
        <a:graphic>
          <a:graphicData uri="http://schemas.openxmlformats.org/drawingml/2006/table">
            <a:tbl>
              <a:tblPr firstRow="1" bandRow="1">
                <a:tableStyleId>{2D5ABB26-0587-4C30-8999-92F81FD0307C}</a:tableStyleId>
              </a:tblPr>
              <a:tblGrid>
                <a:gridCol w="1707515"/>
                <a:gridCol w="4032885"/>
              </a:tblGrid>
              <a:tr h="268605">
                <a:tc>
                  <a:txBody>
                    <a:bodyPr/>
                    <a:p>
                      <a:pPr algn="l">
                        <a:lnSpc>
                          <a:spcPct val="120000"/>
                        </a:lnSpc>
                        <a:spcBef>
                          <a:spcPts val="0"/>
                        </a:spcBef>
                        <a:spcAft>
                          <a:spcPts val="0"/>
                        </a:spcAft>
                        <a:buNone/>
                      </a:pPr>
                      <a:r>
                        <a:rPr lang="en-US" sz="1200">
                          <a:solidFill>
                            <a:srgbClr val="000000"/>
                          </a:solidFill>
                          <a:latin typeface="阿里巴巴普惠体 3.0 65 Medium" panose="00020600040101010101" charset="-122"/>
                          <a:ea typeface="阿里巴巴普惠体 3.0 65 Medium" panose="00020600040101010101" charset="-122"/>
                        </a:rPr>
                        <a:t>Model</a:t>
                      </a:r>
                      <a:endParaRPr lang="en-US" sz="1200">
                        <a:solidFill>
                          <a:srgbClr val="000000"/>
                        </a:solidFill>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sz="1200">
                          <a:solidFill>
                            <a:srgbClr val="000000"/>
                          </a:solidFill>
                          <a:latin typeface="阿里巴巴普惠体 3.0 65 Medium" panose="00020600040101010101" charset="-122"/>
                          <a:ea typeface="阿里巴巴普惠体 3.0 65 Medium" panose="00020600040101010101" charset="-122"/>
                        </a:rPr>
                        <a:t> </a:t>
                      </a:r>
                      <a:r>
                        <a:rPr lang="en-US" sz="1200">
                          <a:solidFill>
                            <a:srgbClr val="000000"/>
                          </a:solidFill>
                          <a:latin typeface="阿里巴巴普惠体 3.0 65 Medium" panose="00020600040101010101" charset="-122"/>
                          <a:ea typeface="阿里巴巴普惠体 3.0 65 Medium" panose="00020600040101010101" charset="-122"/>
                          <a:sym typeface="+mn-ea"/>
                        </a:rPr>
                        <a:t>CK-G2124</a:t>
                      </a:r>
                      <a:endParaRPr lang="en-US" sz="1200">
                        <a:solidFill>
                          <a:srgbClr val="000000"/>
                        </a:solidFill>
                        <a:latin typeface="阿里巴巴普惠体 3.0 65 Medium" panose="00020600040101010101" charset="-122"/>
                        <a:ea typeface="阿里巴巴普惠体 3.0 65 Medium" panose="00020600040101010101" charset="-122"/>
                        <a:sym typeface="+mn-ea"/>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71780">
                <a:tc gridSpan="2">
                  <a:txBody>
                    <a:bodyPr/>
                    <a:p>
                      <a:pPr indent="0">
                        <a:buNone/>
                      </a:pPr>
                      <a:r>
                        <a:rPr lang="en-US" sz="1400" b="1">
                          <a:solidFill>
                            <a:srgbClr val="000000"/>
                          </a:solidFill>
                          <a:latin typeface="阿里巴巴普惠体 3.0 65 Medium" panose="00020600040101010101" charset="-122"/>
                          <a:ea typeface="阿里巴巴普惠体 3.0 65 Medium" panose="00020600040101010101" charset="-122"/>
                        </a:rPr>
                        <a:t>| RF SPECIFICATION</a:t>
                      </a:r>
                      <a:endParaRPr lang="en-US" altLang="en-US" sz="1400" b="1">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hMerge="1">
                  <a:tcPr marL="25400" marR="25400" marT="6350" marB="6350" anchor="ctr">
                    <a:lnR w="12700">
                      <a:solidFill>
                        <a:srgbClr val="E6E6E6"/>
                      </a:solidFill>
                      <a:prstDash val="solid"/>
                    </a:lnR>
                    <a:lnT w="12700">
                      <a:solidFill>
                        <a:srgbClr val="E6E6E6"/>
                      </a:solidFill>
                      <a:prstDash val="solid"/>
                    </a:lnT>
                    <a:lnB w="12700">
                      <a:solidFill>
                        <a:srgbClr val="E6E6E6"/>
                      </a:solidFill>
                      <a:prstDash val="solid"/>
                    </a:lnB>
                  </a:tcPr>
                </a:tc>
              </a:tr>
              <a:tr h="254000">
                <a:tc>
                  <a:txBody>
                    <a:bodyPr/>
                    <a:p>
                      <a:pPr indent="0">
                        <a:buNone/>
                      </a:pPr>
                      <a:r>
                        <a:rPr lang="en-US" sz="1200">
                          <a:solidFill>
                            <a:srgbClr val="000000"/>
                          </a:solidFill>
                          <a:latin typeface="阿里巴巴普惠体 3.0 65 Medium" panose="00020600040101010101" charset="-122"/>
                          <a:ea typeface="阿里巴巴普惠体 3.0 65 Medium" panose="00020600040101010101" charset="-122"/>
                          <a:sym typeface="+mn-ea"/>
                        </a:rPr>
                        <a:t>Identification Method</a:t>
                      </a:r>
                      <a:endParaRPr lang="en-US" altLang="en-US" sz="1200" b="0">
                        <a:solidFill>
                          <a:srgbClr val="000000"/>
                        </a:solidFill>
                        <a:latin typeface="阿里巴巴普惠体 3.0 65 Medium" panose="00020600040101010101" charset="-122"/>
                        <a:ea typeface="阿里巴巴普惠体 3.0 65 Medium" panose="00020600040101010101" charset="-122"/>
                        <a:sym typeface="+mn-ea"/>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altLang="en-US" sz="1200">
                          <a:solidFill>
                            <a:srgbClr val="000000"/>
                          </a:solidFill>
                          <a:latin typeface="阿里巴巴普惠体 3.0 65 Medium" panose="00020600040101010101" charset="-122"/>
                          <a:ea typeface="阿里巴巴普惠体 3.0 65 Medium" panose="00020600040101010101" charset="-122"/>
                          <a:sym typeface="+mn-ea"/>
                        </a:rPr>
                        <a:t>UHF</a:t>
                      </a:r>
                      <a:endParaRPr lang="en-US" altLang="en-US" sz="1200">
                        <a:solidFill>
                          <a:srgbClr val="000000"/>
                        </a:solidFill>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41300">
                <a:tc>
                  <a:txBody>
                    <a:bodyPr/>
                    <a:p>
                      <a:pPr indent="0">
                        <a:buNone/>
                      </a:pPr>
                      <a:r>
                        <a:rPr lang="en-US" altLang="en-US" sz="1200" b="0">
                          <a:solidFill>
                            <a:srgbClr val="000000"/>
                          </a:solidFill>
                          <a:latin typeface="阿里巴巴普惠体 3.0 65 Medium" panose="00020600040101010101" charset="-122"/>
                          <a:ea typeface="阿里巴巴普惠体 3.0 65 Medium" panose="00020600040101010101" charset="-122"/>
                        </a:rPr>
                        <a:t>RF Chip</a:t>
                      </a:r>
                      <a:endParaRPr lang="en-US" alt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altLang="en-US" sz="1200">
                          <a:solidFill>
                            <a:srgbClr val="000000"/>
                          </a:solidFill>
                          <a:latin typeface="阿里巴巴普惠体 3.0 65 Medium" panose="00020600040101010101" charset="-122"/>
                          <a:ea typeface="阿里巴巴普惠体 3.0 65 Medium" panose="00020600040101010101" charset="-122"/>
                          <a:sym typeface="+mn-ea"/>
                        </a:rPr>
                        <a:t>Impinj R2000</a:t>
                      </a:r>
                      <a:endParaRPr lang="en-US" altLang="en-US" sz="1200">
                        <a:solidFill>
                          <a:srgbClr val="000000"/>
                        </a:solidFill>
                        <a:latin typeface="阿里巴巴普惠体 3.0 65 Medium" panose="00020600040101010101" charset="-122"/>
                        <a:ea typeface="阿里巴巴普惠体 3.0 65 Medium" panose="00020600040101010101" charset="-122"/>
                        <a:sym typeface="+mn-ea"/>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41300">
                <a:tc>
                  <a:txBody>
                    <a:bodyPr/>
                    <a:p>
                      <a:pPr indent="0">
                        <a:buNone/>
                      </a:pPr>
                      <a:r>
                        <a:rPr lang="en-US" altLang="en-US" sz="1200" b="0">
                          <a:solidFill>
                            <a:srgbClr val="000000"/>
                          </a:solidFill>
                          <a:latin typeface="阿里巴巴普惠体 3.0 65 Medium" panose="00020600040101010101" charset="-122"/>
                          <a:ea typeface="阿里巴巴普惠体 3.0 65 Medium" panose="00020600040101010101" charset="-122"/>
                        </a:rPr>
                        <a:t>Frequency Range       </a:t>
                      </a:r>
                      <a:endParaRPr lang="en-US" alt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altLang="en-US" sz="1200">
                          <a:solidFill>
                            <a:srgbClr val="000000"/>
                          </a:solidFill>
                          <a:latin typeface="阿里巴巴普惠体 3.0 65 Medium" panose="00020600040101010101" charset="-122"/>
                          <a:ea typeface="阿里巴巴普惠体 3.0 65 Medium" panose="00020600040101010101" charset="-122"/>
                          <a:sym typeface="+mn-ea"/>
                        </a:rPr>
                        <a:t>840MHz～960MHz adjustable</a:t>
                      </a:r>
                      <a:endParaRPr lang="en-US" altLang="en-US" sz="1200">
                        <a:solidFill>
                          <a:srgbClr val="000000"/>
                        </a:solidFill>
                        <a:latin typeface="阿里巴巴普惠体 3.0 65 Medium" panose="00020600040101010101" charset="-122"/>
                        <a:ea typeface="阿里巴巴普惠体 3.0 65 Medium" panose="00020600040101010101" charset="-122"/>
                        <a:sym typeface="+mn-ea"/>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41300">
                <a:tc>
                  <a:txBody>
                    <a:bodyPr/>
                    <a:p>
                      <a:pPr indent="0">
                        <a:buNone/>
                      </a:pPr>
                      <a:r>
                        <a:rPr lang="en-US" sz="1200">
                          <a:solidFill>
                            <a:srgbClr val="000000"/>
                          </a:solidFill>
                          <a:latin typeface="阿里巴巴普惠体 3.0 65 Medium" panose="00020600040101010101" charset="-122"/>
                          <a:ea typeface="阿里巴巴普惠体 3.0 65 Medium" panose="00020600040101010101" charset="-122"/>
                          <a:sym typeface="+mn-ea"/>
                        </a:rPr>
                        <a:t>Protocol </a:t>
                      </a:r>
                      <a:endParaRPr lang="en-US" altLang="en-US" sz="1200" b="0">
                        <a:solidFill>
                          <a:srgbClr val="000000"/>
                        </a:solidFill>
                        <a:latin typeface="阿里巴巴普惠体 3.0 65 Medium" panose="00020600040101010101" charset="-122"/>
                        <a:ea typeface="阿里巴巴普惠体 3.0 65 Medium" panose="00020600040101010101" charset="-122"/>
                        <a:sym typeface="+mn-ea"/>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altLang="en-US" sz="1200">
                          <a:solidFill>
                            <a:srgbClr val="000000"/>
                          </a:solidFill>
                          <a:latin typeface="阿里巴巴普惠体 3.0 65 Medium" panose="00020600040101010101" charset="-122"/>
                          <a:ea typeface="阿里巴巴普惠体 3.0 65 Medium" panose="00020600040101010101" charset="-122"/>
                          <a:sym typeface="+mn-ea"/>
                        </a:rPr>
                        <a:t>EPC C1G2, ISO 18000-6B, ISO 18000-6C</a:t>
                      </a:r>
                      <a:endParaRPr lang="en-US" altLang="en-US" sz="1200">
                        <a:solidFill>
                          <a:srgbClr val="000000"/>
                        </a:solidFill>
                        <a:latin typeface="阿里巴巴普惠体 3.0 65 Medium" panose="00020600040101010101" charset="-122"/>
                        <a:ea typeface="阿里巴巴普惠体 3.0 65 Medium" panose="00020600040101010101" charset="-122"/>
                        <a:sym typeface="+mn-ea"/>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4950">
                <a:tc>
                  <a:txBody>
                    <a:bodyPr/>
                    <a:p>
                      <a:pPr indent="0">
                        <a:buNone/>
                      </a:pPr>
                      <a:r>
                        <a:rPr lang="en-US" altLang="en-US" sz="1200" b="0">
                          <a:solidFill>
                            <a:srgbClr val="000000"/>
                          </a:solidFill>
                          <a:latin typeface="阿里巴巴普惠体 3.0 65 Medium" panose="00020600040101010101" charset="-122"/>
                          <a:ea typeface="阿里巴巴普惠体 3.0 65 Medium" panose="00020600040101010101" charset="-122"/>
                        </a:rPr>
                        <a:t>Frequency Band</a:t>
                      </a:r>
                      <a:endParaRPr lang="en-US" altLang="en-US" sz="1200" b="0">
                        <a:solidFill>
                          <a:srgbClr val="000000"/>
                        </a:solidFill>
                        <a:latin typeface="阿里巴巴普惠体 3.0 65 Medium" panose="00020600040101010101" charset="-122"/>
                        <a:ea typeface="阿里巴巴普惠体 3.0 65 Medium" panose="00020600040101010101" charset="-122"/>
                      </a:endParaRPr>
                    </a:p>
                    <a:p>
                      <a:pPr indent="0">
                        <a:buNone/>
                      </a:pPr>
                      <a:r>
                        <a:rPr lang="en-US" altLang="en-US" sz="1200" b="0">
                          <a:solidFill>
                            <a:srgbClr val="000000"/>
                          </a:solidFill>
                          <a:latin typeface="阿里巴巴普惠体 3.0 65 Medium" panose="00020600040101010101" charset="-122"/>
                          <a:ea typeface="阿里巴巴普惠体 3.0 65 Medium" panose="00020600040101010101" charset="-122"/>
                        </a:rPr>
                        <a:t>(Optional)</a:t>
                      </a:r>
                      <a:endParaRPr lang="en-US" alt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altLang="en-US" sz="1200">
                          <a:solidFill>
                            <a:srgbClr val="000000"/>
                          </a:solidFill>
                          <a:latin typeface="阿里巴巴普惠体 3.0 65 Medium" panose="00020600040101010101" charset="-122"/>
                          <a:ea typeface="阿里巴巴普惠体 3.0 65 Medium" panose="00020600040101010101" charset="-122"/>
                          <a:sym typeface="+mn-ea"/>
                        </a:rPr>
                        <a:t>ETSI: 865～868MHz;JP: 916.8～920.4MHz </a:t>
                      </a:r>
                      <a:endParaRPr lang="en-US" altLang="en-US" sz="1200">
                        <a:solidFill>
                          <a:srgbClr val="000000"/>
                        </a:solidFill>
                        <a:latin typeface="阿里巴巴普惠体 3.0 65 Medium" panose="00020600040101010101" charset="-122"/>
                        <a:ea typeface="阿里巴巴普惠体 3.0 65 Medium" panose="00020600040101010101" charset="-122"/>
                        <a:sym typeface="+mn-ea"/>
                      </a:endParaRPr>
                    </a:p>
                    <a:p>
                      <a:pPr algn="l">
                        <a:lnSpc>
                          <a:spcPct val="120000"/>
                        </a:lnSpc>
                        <a:spcBef>
                          <a:spcPts val="0"/>
                        </a:spcBef>
                        <a:spcAft>
                          <a:spcPts val="0"/>
                        </a:spcAft>
                        <a:buNone/>
                      </a:pPr>
                      <a:r>
                        <a:rPr lang="en-US" altLang="en-US" sz="1200">
                          <a:solidFill>
                            <a:srgbClr val="000000"/>
                          </a:solidFill>
                          <a:latin typeface="阿里巴巴普惠体 3.0 65 Medium" panose="00020600040101010101" charset="-122"/>
                          <a:ea typeface="阿里巴巴普惠体 3.0 65 Medium" panose="00020600040101010101" charset="-122"/>
                          <a:sym typeface="+mn-ea"/>
                        </a:rPr>
                        <a:t>TW: 922.25~927.75MHz;ID: 923.125~925.125MHz;RUS: 866.6~867.4 MHz</a:t>
                      </a:r>
                      <a:endParaRPr lang="en-US" altLang="en-US" sz="1200">
                        <a:solidFill>
                          <a:srgbClr val="000000"/>
                        </a:solidFill>
                        <a:latin typeface="阿里巴巴普惠体 3.0 65 Medium" panose="00020600040101010101" charset="-122"/>
                        <a:ea typeface="阿里巴巴普惠体 3.0 65 Medium" panose="00020600040101010101" charset="-122"/>
                        <a:sym typeface="+mn-ea"/>
                      </a:endParaRPr>
                    </a:p>
                    <a:p>
                      <a:pPr algn="l">
                        <a:lnSpc>
                          <a:spcPct val="120000"/>
                        </a:lnSpc>
                        <a:spcBef>
                          <a:spcPts val="0"/>
                        </a:spcBef>
                        <a:spcAft>
                          <a:spcPts val="0"/>
                        </a:spcAft>
                        <a:buNone/>
                      </a:pPr>
                      <a:r>
                        <a:rPr lang="en-US" altLang="en-US" sz="1200">
                          <a:solidFill>
                            <a:srgbClr val="000000"/>
                          </a:solidFill>
                          <a:latin typeface="阿里巴巴普惠体 3.0 65 Medium" panose="00020600040101010101" charset="-122"/>
                          <a:ea typeface="阿里巴巴普惠体 3.0 65 Medium" panose="00020600040101010101" charset="-122"/>
                          <a:sym typeface="+mn-ea"/>
                        </a:rPr>
                        <a:t>TEST: 802.75~998.75MHz;</a:t>
                      </a:r>
                      <a:endParaRPr lang="en-US" altLang="en-US" sz="1200">
                        <a:solidFill>
                          <a:srgbClr val="000000"/>
                        </a:solidFill>
                        <a:latin typeface="阿里巴巴普惠体 3.0 65 Medium" panose="00020600040101010101" charset="-122"/>
                        <a:ea typeface="阿里巴巴普惠体 3.0 65 Medium" panose="00020600040101010101" charset="-122"/>
                        <a:sym typeface="+mn-ea"/>
                      </a:endParaRPr>
                    </a:p>
                    <a:p>
                      <a:pPr algn="l">
                        <a:lnSpc>
                          <a:spcPct val="120000"/>
                        </a:lnSpc>
                        <a:spcBef>
                          <a:spcPts val="0"/>
                        </a:spcBef>
                        <a:spcAft>
                          <a:spcPts val="0"/>
                        </a:spcAft>
                        <a:buNone/>
                      </a:pPr>
                      <a:r>
                        <a:rPr lang="en-US" altLang="en-US" sz="1200">
                          <a:solidFill>
                            <a:srgbClr val="000000"/>
                          </a:solidFill>
                          <a:latin typeface="阿里巴巴普惠体 3.0 65 Medium" panose="00020600040101010101" charset="-122"/>
                          <a:ea typeface="阿里巴巴普惠体 3.0 65 Medium" panose="00020600040101010101" charset="-122"/>
                          <a:sym typeface="+mn-ea"/>
                        </a:rPr>
                        <a:t>JP_LBT: 916.8~920.8MHz</a:t>
                      </a:r>
                      <a:endParaRPr lang="en-US" altLang="en-US" sz="1200">
                        <a:solidFill>
                          <a:srgbClr val="000000"/>
                        </a:solidFill>
                        <a:latin typeface="阿里巴巴普惠体 3.0 65 Medium" panose="00020600040101010101" charset="-122"/>
                        <a:ea typeface="阿里巴巴普惠体 3.0 65 Medium" panose="00020600040101010101" charset="-122"/>
                        <a:sym typeface="+mn-ea"/>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4950">
                <a:tc>
                  <a:txBody>
                    <a:bodyPr/>
                    <a:p>
                      <a:pPr indent="0">
                        <a:buNone/>
                      </a:pPr>
                      <a:r>
                        <a:rPr lang="en-US" sz="1200" b="0">
                          <a:solidFill>
                            <a:srgbClr val="000000"/>
                          </a:solidFill>
                          <a:latin typeface="阿里巴巴普惠体 3.0 65 Medium" panose="00020600040101010101" charset="-122"/>
                          <a:ea typeface="阿里巴巴普惠体 3.0 65 Medium" panose="00020600040101010101" charset="-122"/>
                        </a:rPr>
                        <a:t>Function</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altLang="en-US" sz="1200">
                          <a:solidFill>
                            <a:srgbClr val="000000"/>
                          </a:solidFill>
                          <a:latin typeface="阿里巴巴普惠体 3.0 65 Medium" panose="00020600040101010101" charset="-122"/>
                          <a:ea typeface="阿里巴巴普惠体 3.0 65 Medium" panose="00020600040101010101" charset="-122"/>
                          <a:sym typeface="+mn-ea"/>
                        </a:rPr>
                        <a:t>RFID read function, Multiple label identification, Label data filtering,</a:t>
                      </a:r>
                      <a:endParaRPr lang="en-US" altLang="en-US" sz="1200">
                        <a:solidFill>
                          <a:srgbClr val="000000"/>
                        </a:solidFill>
                        <a:latin typeface="阿里巴巴普惠体 3.0 65 Medium" panose="00020600040101010101" charset="-122"/>
                        <a:ea typeface="阿里巴巴普惠体 3.0 65 Medium" panose="00020600040101010101" charset="-122"/>
                        <a:sym typeface="+mn-ea"/>
                      </a:endParaRPr>
                    </a:p>
                    <a:p>
                      <a:pPr algn="l">
                        <a:lnSpc>
                          <a:spcPct val="120000"/>
                        </a:lnSpc>
                        <a:spcBef>
                          <a:spcPts val="0"/>
                        </a:spcBef>
                        <a:spcAft>
                          <a:spcPts val="0"/>
                        </a:spcAft>
                        <a:buNone/>
                      </a:pPr>
                      <a:r>
                        <a:rPr lang="en-US" altLang="en-US" sz="1200">
                          <a:solidFill>
                            <a:srgbClr val="000000"/>
                          </a:solidFill>
                          <a:latin typeface="阿里巴巴普惠体 3.0 65 Medium" panose="00020600040101010101" charset="-122"/>
                          <a:ea typeface="阿里巴巴普惠体 3.0 65 Medium" panose="00020600040101010101" charset="-122"/>
                          <a:sym typeface="+mn-ea"/>
                        </a:rPr>
                        <a:t>RSSI perception, Quantity statistics</a:t>
                      </a:r>
                      <a:endParaRPr lang="en-US" altLang="en-US" sz="1200">
                        <a:solidFill>
                          <a:srgbClr val="000000"/>
                        </a:solidFill>
                        <a:latin typeface="阿里巴巴普惠体 3.0 65 Medium" panose="00020600040101010101" charset="-122"/>
                        <a:ea typeface="阿里巴巴普惠体 3.0 65 Medium" panose="00020600040101010101" charset="-122"/>
                        <a:sym typeface="+mn-ea"/>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4950">
                <a:tc>
                  <a:txBody>
                    <a:bodyPr/>
                    <a:p>
                      <a:pPr indent="0">
                        <a:buNone/>
                      </a:pPr>
                      <a:r>
                        <a:rPr lang="en-US" altLang="en-US" sz="1200" b="0">
                          <a:solidFill>
                            <a:srgbClr val="000000"/>
                          </a:solidFill>
                          <a:latin typeface="阿里巴巴普惠体 3.0 65 Medium" panose="00020600040101010101" charset="-122"/>
                          <a:ea typeface="阿里巴巴普惠体 3.0 65 Medium" panose="00020600040101010101" charset="-122"/>
                        </a:rPr>
                        <a:t>Product Capacity</a:t>
                      </a:r>
                      <a:endParaRPr lang="en-US" alt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altLang="en-US" sz="1200">
                          <a:solidFill>
                            <a:srgbClr val="000000"/>
                          </a:solidFill>
                          <a:latin typeface="阿里巴巴普惠体 3.0 65 Medium" panose="00020600040101010101" charset="-122"/>
                          <a:ea typeface="阿里巴巴普惠体 3.0 65 Medium" panose="00020600040101010101" charset="-122"/>
                        </a:rPr>
                        <a:t>1000 pcs (according of item size)</a:t>
                      </a:r>
                      <a:endParaRPr lang="en-US" altLang="en-US" sz="1200">
                        <a:solidFill>
                          <a:srgbClr val="000000"/>
                        </a:solidFill>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71780">
                <a:tc gridSpan="2">
                  <a:txBody>
                    <a:bodyPr/>
                    <a:p>
                      <a:pPr indent="0">
                        <a:buNone/>
                      </a:pPr>
                      <a:endParaRPr lang="en-US" altLang="en-US" sz="1200" b="1">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c hMerge="1">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5585">
                <a:tc gridSpan="2">
                  <a:txBody>
                    <a:bodyPr/>
                    <a:p>
                      <a:pPr indent="0">
                        <a:buNone/>
                      </a:pPr>
                      <a:r>
                        <a:rPr lang="en-US" sz="1400" b="1">
                          <a:solidFill>
                            <a:srgbClr val="000000"/>
                          </a:solidFill>
                          <a:latin typeface="阿里巴巴普惠体 3.0 65 Medium" panose="00020600040101010101" charset="-122"/>
                          <a:ea typeface="阿里巴巴普惠体 3.0 65 Medium" panose="00020600040101010101" charset="-122"/>
                        </a:rPr>
                        <a:t>| HARDWARE SPECIFICATION</a:t>
                      </a:r>
                      <a:endParaRPr lang="en-US" altLang="en-US" sz="1400" b="1">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hMerge="1">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41300">
                <a:tc>
                  <a:txBody>
                    <a:bodyPr/>
                    <a:p>
                      <a:pPr indent="0">
                        <a:buNone/>
                      </a:pPr>
                      <a:r>
                        <a:rPr lang="en-US" sz="1200" b="0">
                          <a:solidFill>
                            <a:srgbClr val="000000"/>
                          </a:solidFill>
                          <a:latin typeface="阿里巴巴普惠体 3.0 65 Medium" panose="00020600040101010101" charset="-122"/>
                          <a:ea typeface="阿里巴巴普惠体 3.0 65 Medium" panose="00020600040101010101" charset="-122"/>
                        </a:rPr>
                        <a:t>System</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00000"/>
                        </a:lnSpc>
                        <a:spcBef>
                          <a:spcPts val="0"/>
                        </a:spcBef>
                        <a:buClrTx/>
                        <a:buSzTx/>
                        <a:buFontTx/>
                        <a:buNone/>
                      </a:pPr>
                      <a:r>
                        <a:rPr lang="en-US" sz="1200">
                          <a:solidFill>
                            <a:srgbClr val="000000"/>
                          </a:solidFill>
                          <a:latin typeface="阿里巴巴普惠体 3.0 65 Medium" panose="00020600040101010101" charset="-122"/>
                          <a:ea typeface="阿里巴巴普惠体 3.0 65 Medium" panose="00020600040101010101" charset="-122"/>
                        </a:rPr>
                        <a:t>Windows / Android (optional)</a:t>
                      </a:r>
                      <a:endParaRPr lang="en-US" sz="1200">
                        <a:solidFill>
                          <a:srgbClr val="000000"/>
                        </a:solidFill>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3680">
                <a:tc>
                  <a:txBody>
                    <a:bodyPr/>
                    <a:p>
                      <a:pPr indent="0">
                        <a:buNone/>
                      </a:pPr>
                      <a:r>
                        <a:rPr lang="en-US" sz="1200" b="0">
                          <a:solidFill>
                            <a:srgbClr val="000000"/>
                          </a:solidFill>
                          <a:latin typeface="阿里巴巴普惠体 3.0 65 Medium" panose="00020600040101010101" charset="-122"/>
                          <a:ea typeface="阿里巴巴普惠体 3.0 65 Medium" panose="00020600040101010101" charset="-122"/>
                        </a:rPr>
                        <a:t>Hardware</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00000"/>
                        </a:lnSpc>
                        <a:spcBef>
                          <a:spcPts val="0"/>
                        </a:spcBef>
                        <a:buClrTx/>
                        <a:buSzTx/>
                        <a:buFontTx/>
                        <a:buNone/>
                      </a:pPr>
                      <a:r>
                        <a:rPr lang="en-US" sz="1200">
                          <a:solidFill>
                            <a:srgbClr val="000000"/>
                          </a:solidFill>
                          <a:latin typeface="阿里巴巴普惠体 3.0 65 Medium" panose="00020600040101010101" charset="-122"/>
                          <a:ea typeface="阿里巴巴普惠体 3.0 65 Medium" panose="00020600040101010101" charset="-122"/>
                        </a:rPr>
                        <a:t>I5 CPU,4</a:t>
                      </a:r>
                      <a:r>
                        <a:rPr lang="en-US" sz="1200" b="0">
                          <a:solidFill>
                            <a:srgbClr val="000000"/>
                          </a:solidFill>
                          <a:latin typeface="阿里巴巴普惠体 3.0 65 Medium" panose="00020600040101010101" charset="-122"/>
                          <a:ea typeface="阿里巴巴普惠体 3.0 65 Medium" panose="00020600040101010101" charset="-122"/>
                        </a:rPr>
                        <a:t>G RAM, 128G ROM / RK3399 CPU,4GRAM,</a:t>
                      </a:r>
                      <a:r>
                        <a:rPr lang="en-US" sz="1200">
                          <a:solidFill>
                            <a:srgbClr val="000000"/>
                          </a:solidFill>
                          <a:latin typeface="阿里巴巴普惠体 3.0 65 Medium" panose="00020600040101010101" charset="-122"/>
                          <a:ea typeface="阿里巴巴普惠体 3.0 65 Medium" panose="00020600040101010101" charset="-122"/>
                        </a:rPr>
                        <a:t> 16G ROM (optional)</a:t>
                      </a:r>
                      <a:endParaRPr lang="en-US" sz="1200">
                        <a:solidFill>
                          <a:srgbClr val="000000"/>
                        </a:solidFill>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450850">
                <a:tc>
                  <a:txBody>
                    <a:bodyPr/>
                    <a:p>
                      <a:pPr indent="0">
                        <a:buNone/>
                      </a:pPr>
                      <a:r>
                        <a:rPr lang="en-US" sz="1200" b="0">
                          <a:solidFill>
                            <a:srgbClr val="000000"/>
                          </a:solidFill>
                          <a:latin typeface="阿里巴巴普惠体 3.0 65 Medium" panose="00020600040101010101" charset="-122"/>
                          <a:ea typeface="阿里巴巴普惠体 3.0 65 Medium" panose="00020600040101010101" charset="-122"/>
                        </a:rPr>
                        <a:t>Display</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00000"/>
                        </a:lnSpc>
                        <a:spcBef>
                          <a:spcPts val="0"/>
                        </a:spcBef>
                        <a:buClrTx/>
                        <a:buSzTx/>
                        <a:buFontTx/>
                        <a:buNone/>
                      </a:pPr>
                      <a:r>
                        <a:rPr lang="en-US" sz="1200">
                          <a:solidFill>
                            <a:srgbClr val="000000"/>
                          </a:solidFill>
                          <a:latin typeface="阿里巴巴普惠体 3.0 65 Medium" panose="00020600040101010101" charset="-122"/>
                          <a:ea typeface="阿里巴巴普惠体 3.0 65 Medium" panose="00020600040101010101" charset="-122"/>
                        </a:rPr>
                        <a:t>1920 x 1080, 14-inch capacitive touch screen(optional)</a:t>
                      </a:r>
                      <a:endParaRPr lang="en-US" sz="1200">
                        <a:solidFill>
                          <a:srgbClr val="000000"/>
                        </a:solidFill>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41300">
                <a:tc>
                  <a:txBody>
                    <a:bodyPr/>
                    <a:p>
                      <a:pPr indent="0">
                        <a:buNone/>
                      </a:pPr>
                      <a:r>
                        <a:rPr lang="en-US" sz="1200" b="0">
                          <a:solidFill>
                            <a:srgbClr val="000000"/>
                          </a:solidFill>
                          <a:latin typeface="阿里巴巴普惠体 3.0 65 Medium" panose="00020600040101010101" charset="-122"/>
                          <a:ea typeface="阿里巴巴普惠体 3.0 65 Medium" panose="00020600040101010101" charset="-122"/>
                        </a:rPr>
                        <a:t>Communication</a:t>
                      </a:r>
                      <a:endParaRPr lang="en-US" alt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00000"/>
                        </a:lnSpc>
                        <a:spcBef>
                          <a:spcPts val="0"/>
                        </a:spcBef>
                        <a:buClrTx/>
                        <a:buSzTx/>
                        <a:buFontTx/>
                        <a:buNone/>
                      </a:pPr>
                      <a:r>
                        <a:rPr lang="en-US" sz="1200">
                          <a:solidFill>
                            <a:srgbClr val="000000"/>
                          </a:solidFill>
                          <a:latin typeface="阿里巴巴普惠体 3.0 65 Medium" panose="00020600040101010101" charset="-122"/>
                          <a:ea typeface="阿里巴巴普惠体 3.0 65 Medium" panose="00020600040101010101" charset="-122"/>
                        </a:rPr>
                        <a:t>RJ45 10 / 100Mbps</a:t>
                      </a:r>
                      <a:endParaRPr lang="en-US" sz="1200">
                        <a:solidFill>
                          <a:srgbClr val="000000"/>
                        </a:solidFill>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4950">
                <a:tc gridSpan="2">
                  <a:txBody>
                    <a:bodyPr/>
                    <a:p>
                      <a:pPr indent="0">
                        <a:buNone/>
                      </a:pPr>
                      <a:endParaRPr lang="en-US" altLang="en-US" sz="1400" b="1">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c hMerge="1">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71780">
                <a:tc gridSpan="2">
                  <a:txBody>
                    <a:bodyPr/>
                    <a:p>
                      <a:pPr indent="0">
                        <a:buNone/>
                      </a:pPr>
                      <a:r>
                        <a:rPr lang="en-US" sz="1400" b="1">
                          <a:solidFill>
                            <a:srgbClr val="000000"/>
                          </a:solidFill>
                          <a:latin typeface="阿里巴巴普惠体 3.0 65 Medium" panose="00020600040101010101" charset="-122"/>
                          <a:ea typeface="阿里巴巴普惠体 3.0 65 Medium" panose="00020600040101010101" charset="-122"/>
                        </a:rPr>
                        <a:t>||FUNCTION SELECTION</a:t>
                      </a:r>
                      <a:endParaRPr lang="en-US" sz="1400" b="1">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hMerge="1">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161290">
                <a:tc>
                  <a:txBody>
                    <a:bodyPr/>
                    <a:p>
                      <a:pPr indent="0">
                        <a:buNone/>
                      </a:pPr>
                      <a:r>
                        <a:rPr lang="en-US" sz="1200" b="0">
                          <a:solidFill>
                            <a:srgbClr val="000000"/>
                          </a:solidFill>
                          <a:latin typeface="阿里巴巴普惠体 3.0 65 Medium" panose="00020600040101010101" charset="-122"/>
                          <a:ea typeface="阿里巴巴普惠体 3.0 65 Medium" panose="00020600040101010101" charset="-122"/>
                        </a:rPr>
                        <a:t>RFID Card Reader</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buClrTx/>
                        <a:buSzTx/>
                        <a:buFontTx/>
                        <a:buNone/>
                      </a:pPr>
                      <a:r>
                        <a:rPr lang="en-US" sz="1200" b="0">
                          <a:solidFill>
                            <a:srgbClr val="000000"/>
                          </a:solidFill>
                          <a:latin typeface="阿里巴巴普惠体 3.0 65 Medium" panose="00020600040101010101" charset="-122"/>
                          <a:ea typeface="阿里巴巴普惠体 3.0 65 Medium" panose="00020600040101010101" charset="-122"/>
                        </a:rPr>
                        <a:t>Standard</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41300">
                <a:tc>
                  <a:txBody>
                    <a:bodyPr/>
                    <a:p>
                      <a:pPr indent="0">
                        <a:buNone/>
                      </a:pPr>
                      <a:r>
                        <a:rPr lang="en-US" sz="1200">
                          <a:solidFill>
                            <a:srgbClr val="000000"/>
                          </a:solidFill>
                          <a:latin typeface="阿里巴巴普惠体 3.0 65 Medium" panose="00020600040101010101" charset="-122"/>
                          <a:ea typeface="阿里巴巴普惠体 3.0 65 Medium" panose="00020600040101010101" charset="-122"/>
                          <a:sym typeface="+mn-ea"/>
                        </a:rPr>
                        <a:t>Face Recognition</a:t>
                      </a:r>
                      <a:endParaRPr lang="en-US" sz="1200">
                        <a:solidFill>
                          <a:srgbClr val="000000"/>
                        </a:solidFill>
                        <a:latin typeface="阿里巴巴普惠体 3.0 65 Medium" panose="00020600040101010101" charset="-122"/>
                        <a:ea typeface="阿里巴巴普惠体 3.0 65 Medium" panose="00020600040101010101" charset="-122"/>
                        <a:sym typeface="+mn-ea"/>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buClrTx/>
                        <a:buSzTx/>
                        <a:buFontTx/>
                        <a:buNone/>
                      </a:pPr>
                      <a:r>
                        <a:rPr lang="en-US" sz="1200">
                          <a:solidFill>
                            <a:srgbClr val="000000"/>
                          </a:solidFill>
                          <a:latin typeface="阿里巴巴普惠体 3.0 65 Medium" panose="00020600040101010101" charset="-122"/>
                          <a:ea typeface="阿里巴巴普惠体 3.0 65 Medium" panose="00020600040101010101" charset="-122"/>
                          <a:sym typeface="+mn-ea"/>
                        </a:rPr>
                        <a:t>Optional</a:t>
                      </a:r>
                      <a:endParaRPr lang="en-US" sz="1200">
                        <a:solidFill>
                          <a:srgbClr val="000000"/>
                        </a:solidFill>
                        <a:latin typeface="阿里巴巴普惠体 3.0 65 Medium" panose="00020600040101010101" charset="-122"/>
                        <a:ea typeface="阿里巴巴普惠体 3.0 65 Medium" panose="00020600040101010101" charset="-122"/>
                        <a:sym typeface="+mn-ea"/>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50825">
                <a:tc>
                  <a:txBody>
                    <a:bodyPr/>
                    <a:p>
                      <a:pPr indent="0">
                        <a:buNone/>
                      </a:pPr>
                      <a:r>
                        <a:rPr lang="en-US" sz="1200" b="0">
                          <a:solidFill>
                            <a:srgbClr val="000000"/>
                          </a:solidFill>
                          <a:latin typeface="阿里巴巴普惠体 3.0 65 Medium" panose="00020600040101010101" charset="-122"/>
                          <a:ea typeface="阿里巴巴普惠体 3.0 65 Medium" panose="00020600040101010101" charset="-122"/>
                        </a:rPr>
                        <a:t>Bar Code</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buClrTx/>
                        <a:buSzTx/>
                        <a:buFontTx/>
                        <a:buNone/>
                      </a:pPr>
                      <a:r>
                        <a:rPr lang="en-US" sz="1200" b="0">
                          <a:solidFill>
                            <a:srgbClr val="000000"/>
                          </a:solidFill>
                          <a:latin typeface="阿里巴巴普惠体 3.0 65 Medium" panose="00020600040101010101" charset="-122"/>
                          <a:ea typeface="阿里巴巴普惠体 3.0 65 Medium" panose="00020600040101010101" charset="-122"/>
                        </a:rPr>
                        <a:t>Optional</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393700">
                <a:tc>
                  <a:txBody>
                    <a:bodyPr/>
                    <a:p>
                      <a:pPr indent="0">
                        <a:buNone/>
                      </a:pPr>
                      <a:r>
                        <a:rPr lang="en-US" sz="1200" b="0">
                          <a:solidFill>
                            <a:srgbClr val="000000"/>
                          </a:solidFill>
                          <a:latin typeface="阿里巴巴普惠体 3.0 65 Medium" panose="00020600040101010101" charset="-122"/>
                          <a:ea typeface="阿里巴巴普惠体 3.0 65 Medium" panose="00020600040101010101" charset="-122"/>
                        </a:rPr>
                        <a:t>QR Code</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buClrTx/>
                        <a:buSzTx/>
                        <a:buFontTx/>
                        <a:buNone/>
                      </a:pPr>
                      <a:r>
                        <a:rPr lang="en-US" sz="1200" b="0">
                          <a:solidFill>
                            <a:srgbClr val="000000"/>
                          </a:solidFill>
                          <a:latin typeface="阿里巴巴普惠体 3.0 65 Medium" panose="00020600040101010101" charset="-122"/>
                          <a:ea typeface="阿里巴巴普惠体 3.0 65 Medium" panose="00020600040101010101" charset="-122"/>
                        </a:rPr>
                        <a:t>Optional</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5585">
                <a:tc>
                  <a:txBody>
                    <a:bodyPr/>
                    <a:p>
                      <a:pPr indent="0">
                        <a:buNone/>
                      </a:pPr>
                      <a:r>
                        <a:rPr lang="en-US" sz="1200">
                          <a:solidFill>
                            <a:srgbClr val="000000"/>
                          </a:solidFill>
                          <a:latin typeface="阿里巴巴普惠体 3.0 65 Medium" panose="00020600040101010101" charset="-122"/>
                          <a:ea typeface="阿里巴巴普惠体 3.0 65 Medium" panose="00020600040101010101" charset="-122"/>
                          <a:sym typeface="+mn-ea"/>
                        </a:rPr>
                        <a:t>Sound Light Alarm</a:t>
                      </a:r>
                      <a:endParaRPr lang="en-US" sz="1200">
                        <a:solidFill>
                          <a:srgbClr val="000000"/>
                        </a:solidFill>
                        <a:latin typeface="阿里巴巴普惠体 3.0 65 Medium" panose="00020600040101010101" charset="-122"/>
                        <a:ea typeface="阿里巴巴普惠体 3.0 65 Medium" panose="00020600040101010101" charset="-122"/>
                        <a:sym typeface="+mn-ea"/>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buClrTx/>
                        <a:buSzTx/>
                        <a:buFontTx/>
                        <a:buNone/>
                      </a:pPr>
                      <a:r>
                        <a:rPr lang="en-US" sz="1200" b="0">
                          <a:solidFill>
                            <a:srgbClr val="000000"/>
                          </a:solidFill>
                          <a:latin typeface="阿里巴巴普惠体 3.0 65 Medium" panose="00020600040101010101" charset="-122"/>
                          <a:ea typeface="阿里巴巴普惠体 3.0 65 Medium" panose="00020600040101010101" charset="-122"/>
                        </a:rPr>
                        <a:t>Optional</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424180">
                <a:tc>
                  <a:txBody>
                    <a:bodyPr/>
                    <a:p>
                      <a:pPr indent="0">
                        <a:buNone/>
                      </a:pPr>
                      <a:r>
                        <a:rPr lang="en-US" altLang="en-US" sz="1200" b="0">
                          <a:solidFill>
                            <a:srgbClr val="000000"/>
                          </a:solidFill>
                          <a:latin typeface="阿里巴巴普惠体 3.0 65 Medium" panose="00020600040101010101" charset="-122"/>
                          <a:ea typeface="阿里巴巴普惠体 3.0 65 Medium" panose="00020600040101010101" charset="-122"/>
                        </a:rPr>
                        <a:t>Fingerprint Recognition</a:t>
                      </a:r>
                      <a:endParaRPr lang="en-US" alt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00000"/>
                        </a:lnSpc>
                        <a:spcBef>
                          <a:spcPts val="0"/>
                        </a:spcBef>
                        <a:buClrTx/>
                        <a:buSzTx/>
                        <a:buFontTx/>
                        <a:buNone/>
                      </a:pPr>
                      <a:r>
                        <a:rPr lang="en-US" sz="1200">
                          <a:solidFill>
                            <a:srgbClr val="000000"/>
                          </a:solidFill>
                          <a:latin typeface="阿里巴巴普惠体 3.0 65 Medium" panose="00020600040101010101" charset="-122"/>
                          <a:ea typeface="阿里巴巴普惠体 3.0 65 Medium" panose="00020600040101010101" charset="-122"/>
                        </a:rPr>
                        <a:t>Optional</a:t>
                      </a:r>
                      <a:endParaRPr lang="en-US" sz="1200">
                        <a:solidFill>
                          <a:srgbClr val="000000"/>
                        </a:solidFill>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bl>
          </a:graphicData>
        </a:graphic>
      </p:graphicFrame>
      <p:sp>
        <p:nvSpPr>
          <p:cNvPr id="13" name="文本框 12"/>
          <p:cNvSpPr txBox="1"/>
          <p:nvPr userDrawn="1"/>
        </p:nvSpPr>
        <p:spPr>
          <a:xfrm>
            <a:off x="584200" y="1272540"/>
            <a:ext cx="2286000" cy="306705"/>
          </a:xfrm>
          <a:prstGeom prst="rect">
            <a:avLst/>
          </a:prstGeom>
          <a:noFill/>
        </p:spPr>
        <p:txBody>
          <a:bodyPr wrap="square" rtlCol="0">
            <a:spAutoFit/>
          </a:bodyPr>
          <a:p>
            <a:pPr marL="285750" indent="-285750">
              <a:buFont typeface="Wingdings" panose="05000000000000000000" charset="0"/>
              <a:buChar char="l"/>
            </a:pPr>
            <a:r>
              <a:rPr lang="zh-CN" altLang="en-US" sz="1400" b="1">
                <a:latin typeface="阿里巴巴普惠体 3.0 65 Medium" panose="00020600040101010101" charset="-122"/>
                <a:ea typeface="阿里巴巴普惠体 3.0 65 Medium" panose="00020600040101010101" charset="-122"/>
              </a:rPr>
              <a:t>Specification</a:t>
            </a:r>
            <a:endParaRPr lang="zh-CN" altLang="en-US" sz="1400" b="1">
              <a:latin typeface="阿里巴巴普惠体 3.0 65 Medium" panose="00020600040101010101" charset="-122"/>
              <a:ea typeface="阿里巴巴普惠体 3.0 65 Medium" panose="00020600040101010101"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a:spLocks noGrp="1"/>
          </p:cNvSpPr>
          <p:nvPr>
            <p:ph type="ftr" sz="quarter" idx="11"/>
          </p:nvPr>
        </p:nvSpPr>
        <p:spPr/>
        <p:txBody>
          <a:bodyPr/>
          <a:p>
            <a:r>
              <a:rPr lang="en-US" altLang="zh-CN" sz="1000">
                <a:latin typeface="阿里巴巴普惠体 3.0 65 Medium" panose="00020600040101010101" charset="-122"/>
                <a:ea typeface="阿里巴巴普惠体 3.0 65 Medium" panose="00020600040101010101" charset="-122"/>
              </a:rPr>
              <a:t>3</a:t>
            </a:r>
            <a:endParaRPr lang="en-US" altLang="zh-CN" sz="1000">
              <a:latin typeface="阿里巴巴普惠体 3.0 65 Medium" panose="00020600040101010101" charset="-122"/>
              <a:ea typeface="阿里巴巴普惠体 3.0 65 Medium" panose="00020600040101010101" charset="-122"/>
            </a:endParaRPr>
          </a:p>
        </p:txBody>
      </p:sp>
      <p:graphicFrame>
        <p:nvGraphicFramePr>
          <p:cNvPr id="3" name="表格 2"/>
          <p:cNvGraphicFramePr/>
          <p:nvPr>
            <p:custDataLst>
              <p:tags r:id="rId1"/>
            </p:custDataLst>
          </p:nvPr>
        </p:nvGraphicFramePr>
        <p:xfrm>
          <a:off x="563880" y="934720"/>
          <a:ext cx="5722620" cy="7239635"/>
        </p:xfrm>
        <a:graphic>
          <a:graphicData uri="http://schemas.openxmlformats.org/drawingml/2006/table">
            <a:tbl>
              <a:tblPr firstRow="1" bandRow="1">
                <a:tableStyleId>{2D5ABB26-0587-4C30-8999-92F81FD0307C}</a:tableStyleId>
              </a:tblPr>
              <a:tblGrid>
                <a:gridCol w="1649730"/>
                <a:gridCol w="4072890"/>
              </a:tblGrid>
              <a:tr h="271780">
                <a:tc>
                  <a:txBody>
                    <a:bodyPr/>
                    <a:p>
                      <a:pPr indent="0">
                        <a:buNone/>
                      </a:pPr>
                      <a:r>
                        <a:rPr lang="en-US" altLang="en-US" sz="1200" b="0">
                          <a:solidFill>
                            <a:srgbClr val="000000"/>
                          </a:solidFill>
                          <a:latin typeface="阿里巴巴普惠体 3.0 65 Medium" panose="00020600040101010101" charset="-122"/>
                          <a:ea typeface="阿里巴巴普惠体 3.0 65 Medium" panose="00020600040101010101" charset="-122"/>
                        </a:rPr>
                        <a:t>Solar Energy</a:t>
                      </a:r>
                      <a:endParaRPr lang="en-US" alt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sz="1200">
                          <a:solidFill>
                            <a:srgbClr val="000000"/>
                          </a:solidFill>
                          <a:latin typeface="阿里巴巴普惠体 3.0 65 Medium" panose="00020600040101010101" charset="-122"/>
                          <a:ea typeface="阿里巴巴普惠体 3.0 65 Medium" panose="00020600040101010101" charset="-122"/>
                        </a:rPr>
                        <a:t>Optional</a:t>
                      </a:r>
                      <a:endParaRPr lang="en-US" sz="1200">
                        <a:solidFill>
                          <a:srgbClr val="000000"/>
                        </a:solidFill>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r>
              <a:tr h="241300">
                <a:tc>
                  <a:txBody>
                    <a:bodyPr/>
                    <a:p>
                      <a:pPr indent="0">
                        <a:buNone/>
                      </a:pPr>
                      <a:r>
                        <a:rPr lang="en-US" sz="1200" b="0">
                          <a:solidFill>
                            <a:srgbClr val="000000"/>
                          </a:solidFill>
                          <a:latin typeface="阿里巴巴普惠体 3.0 65 Medium" panose="00020600040101010101" charset="-122"/>
                          <a:ea typeface="阿里巴巴普惠体 3.0 65 Medium" panose="00020600040101010101" charset="-122"/>
                        </a:rPr>
                        <a:t>CCTV Camera</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indent="0">
                        <a:buNone/>
                      </a:pPr>
                      <a:r>
                        <a:rPr lang="en-US" sz="1200">
                          <a:solidFill>
                            <a:srgbClr val="000000"/>
                          </a:solidFill>
                          <a:latin typeface="阿里巴巴普惠体 3.0 65 Medium" panose="00020600040101010101" charset="-122"/>
                          <a:ea typeface="阿里巴巴普惠体 3.0 65 Medium" panose="00020600040101010101" charset="-122"/>
                          <a:sym typeface="+mn-ea"/>
                        </a:rPr>
                        <a:t>Optional</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6220">
                <a:tc>
                  <a:txBody>
                    <a:bodyPr/>
                    <a:p>
                      <a:pPr indent="0">
                        <a:buNone/>
                      </a:pPr>
                      <a:r>
                        <a:rPr lang="en-US" sz="1200">
                          <a:solidFill>
                            <a:srgbClr val="000000"/>
                          </a:solidFill>
                          <a:latin typeface="阿里巴巴普惠体 3.0 65 Medium" panose="00020600040101010101" charset="-122"/>
                          <a:ea typeface="阿里巴巴普惠体 3.0 65 Medium" panose="00020600040101010101" charset="-122"/>
                          <a:sym typeface="+mn-ea"/>
                        </a:rPr>
                        <a:t>Thermostatic Dehumidifier</a:t>
                      </a:r>
                      <a:endParaRPr lang="en-US" sz="1200">
                        <a:solidFill>
                          <a:srgbClr val="000000"/>
                        </a:solidFill>
                        <a:latin typeface="阿里巴巴普惠体 3.0 65 Medium" panose="00020600040101010101" charset="-122"/>
                        <a:ea typeface="阿里巴巴普惠体 3.0 65 Medium" panose="00020600040101010101" charset="-122"/>
                        <a:sym typeface="+mn-ea"/>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sz="1200">
                          <a:solidFill>
                            <a:srgbClr val="000000"/>
                          </a:solidFill>
                          <a:latin typeface="阿里巴巴普惠体 3.0 65 Medium" panose="00020600040101010101" charset="-122"/>
                          <a:ea typeface="阿里巴巴普惠体 3.0 65 Medium" panose="00020600040101010101" charset="-122"/>
                          <a:sym typeface="+mn-ea"/>
                        </a:rPr>
                        <a:t>Optional</a:t>
                      </a:r>
                      <a:endParaRPr lang="en-US" sz="1200">
                        <a:solidFill>
                          <a:srgbClr val="000000"/>
                        </a:solidFill>
                        <a:latin typeface="阿里巴巴普惠体 3.0 65 Medium" panose="00020600040101010101" charset="-122"/>
                        <a:ea typeface="阿里巴巴普惠体 3.0 65 Medium" panose="00020600040101010101" charset="-122"/>
                        <a:sym typeface="+mn-ea"/>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5585">
                <a:tc>
                  <a:txBody>
                    <a:bodyPr/>
                    <a:p>
                      <a:pPr indent="0">
                        <a:buNone/>
                      </a:pPr>
                      <a:r>
                        <a:rPr lang="en-US" sz="1200" b="0">
                          <a:solidFill>
                            <a:srgbClr val="000000"/>
                          </a:solidFill>
                          <a:latin typeface="阿里巴巴普惠体 3.0 65 Medium" panose="00020600040101010101" charset="-122"/>
                          <a:ea typeface="阿里巴巴普惠体 3.0 65 Medium" panose="00020600040101010101" charset="-122"/>
                        </a:rPr>
                        <a:t>Wireless Network</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indent="0">
                        <a:buNone/>
                      </a:pPr>
                      <a:r>
                        <a:rPr lang="en-US" sz="1200" b="0">
                          <a:solidFill>
                            <a:srgbClr val="000000"/>
                          </a:solidFill>
                          <a:latin typeface="阿里巴巴普惠体 3.0 65 Medium" panose="00020600040101010101" charset="-122"/>
                          <a:ea typeface="阿里巴巴普惠体 3.0 65 Medium" panose="00020600040101010101" charset="-122"/>
                        </a:rPr>
                        <a:t>WiFi / 4G</a:t>
                      </a:r>
                      <a:endParaRPr lang="en-US" sz="12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4950">
                <a:tc gridSpan="2">
                  <a:txBody>
                    <a:bodyPr/>
                    <a:p>
                      <a:pPr indent="0">
                        <a:buNone/>
                      </a:pP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c hMerge="1">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4315">
                <a:tc>
                  <a:txBody>
                    <a:bodyPr/>
                    <a:p>
                      <a:pPr indent="0">
                        <a:buNone/>
                      </a:pPr>
                      <a:r>
                        <a:rPr lang="en-US" sz="1100" b="1">
                          <a:solidFill>
                            <a:srgbClr val="000000"/>
                          </a:solidFill>
                          <a:latin typeface="阿里巴巴普惠体 3.0 65 Medium" panose="00020600040101010101" charset="-122"/>
                          <a:ea typeface="阿里巴巴普惠体 3.0 65 Medium" panose="00020600040101010101" charset="-122"/>
                          <a:sym typeface="+mn-ea"/>
                        </a:rPr>
                        <a:t>| BASIC SPECIFICATION</a:t>
                      </a: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49555">
                <a:tc>
                  <a:txBody>
                    <a:bodyPr/>
                    <a:p>
                      <a:pPr indent="0">
                        <a:buNone/>
                      </a:pPr>
                      <a:r>
                        <a:rPr lang="en-US" altLang="en-US" sz="1100" b="0">
                          <a:solidFill>
                            <a:srgbClr val="000000"/>
                          </a:solidFill>
                          <a:latin typeface="阿里巴巴普惠体 3.0 65 Medium" panose="00020600040101010101" charset="-122"/>
                          <a:ea typeface="阿里巴巴普惠体 3.0 65 Medium" panose="00020600040101010101" charset="-122"/>
                        </a:rPr>
                        <a:t>Material</a:t>
                      </a: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altLang="en-US" sz="1100">
                          <a:solidFill>
                            <a:srgbClr val="000000"/>
                          </a:solidFill>
                          <a:latin typeface="阿里巴巴普惠体 3.0 65 Medium" panose="00020600040101010101" charset="-122"/>
                          <a:ea typeface="阿里巴巴普惠体 3.0 65 Medium" panose="00020600040101010101" charset="-122"/>
                        </a:rPr>
                        <a:t>Carbon steel plate,Tempered Glass</a:t>
                      </a:r>
                      <a:endParaRPr lang="en-US" altLang="en-US" sz="1100">
                        <a:solidFill>
                          <a:srgbClr val="000000"/>
                        </a:solidFill>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46380">
                <a:tc>
                  <a:txBody>
                    <a:bodyPr/>
                    <a:p>
                      <a:pPr indent="0">
                        <a:buNone/>
                      </a:pPr>
                      <a:r>
                        <a:rPr lang="en-US" altLang="en-US" sz="1100" b="0">
                          <a:solidFill>
                            <a:srgbClr val="000000"/>
                          </a:solidFill>
                          <a:latin typeface="阿里巴巴普惠体 3.0 65 Medium" panose="00020600040101010101" charset="-122"/>
                          <a:ea typeface="阿里巴巴普惠体 3.0 65 Medium" panose="00020600040101010101" charset="-122"/>
                        </a:rPr>
                        <a:t>Power Supply</a:t>
                      </a: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altLang="en-US" sz="1100">
                          <a:solidFill>
                            <a:srgbClr val="000000"/>
                          </a:solidFill>
                          <a:latin typeface="阿里巴巴普惠体 3.0 65 Medium" panose="00020600040101010101" charset="-122"/>
                          <a:ea typeface="阿里巴巴普惠体 3.0 65 Medium" panose="00020600040101010101" charset="-122"/>
                        </a:rPr>
                        <a:t>AC110-220V 50Hz 150W</a:t>
                      </a:r>
                      <a:endParaRPr lang="en-US" altLang="en-US" sz="1100">
                        <a:solidFill>
                          <a:srgbClr val="000000"/>
                        </a:solidFill>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6220">
                <a:tc>
                  <a:txBody>
                    <a:bodyPr/>
                    <a:p>
                      <a:pPr indent="0">
                        <a:buNone/>
                      </a:pPr>
                      <a:r>
                        <a:rPr lang="en-US" altLang="en-US" sz="1100" b="0">
                          <a:solidFill>
                            <a:srgbClr val="000000"/>
                          </a:solidFill>
                          <a:latin typeface="阿里巴巴普惠体 3.0 65 Medium" panose="00020600040101010101" charset="-122"/>
                          <a:ea typeface="阿里巴巴普惠体 3.0 65 Medium" panose="00020600040101010101" charset="-122"/>
                        </a:rPr>
                        <a:t>Working Humidity</a:t>
                      </a: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altLang="en-US" sz="1100">
                          <a:solidFill>
                            <a:srgbClr val="000000"/>
                          </a:solidFill>
                          <a:latin typeface="阿里巴巴普惠体 3.0 65 Medium" panose="00020600040101010101" charset="-122"/>
                          <a:ea typeface="阿里巴巴普惠体 3.0 65 Medium" panose="00020600040101010101" charset="-122"/>
                        </a:rPr>
                        <a:t>10%RH~90%RH</a:t>
                      </a:r>
                      <a:endParaRPr lang="en-US" altLang="en-US" sz="1100">
                        <a:solidFill>
                          <a:srgbClr val="000000"/>
                        </a:solidFill>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4315">
                <a:tc>
                  <a:txBody>
                    <a:bodyPr/>
                    <a:p>
                      <a:pPr indent="0">
                        <a:buNone/>
                      </a:pPr>
                      <a:r>
                        <a:rPr lang="en-US" altLang="en-US" sz="1100" b="0">
                          <a:solidFill>
                            <a:srgbClr val="000000"/>
                          </a:solidFill>
                          <a:latin typeface="阿里巴巴普惠体 3.0 65 Medium" panose="00020600040101010101" charset="-122"/>
                          <a:ea typeface="阿里巴巴普惠体 3.0 65 Medium" panose="00020600040101010101" charset="-122"/>
                        </a:rPr>
                        <a:t>Operat Temperature</a:t>
                      </a: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altLang="en-US" sz="1100">
                          <a:solidFill>
                            <a:srgbClr val="000000"/>
                          </a:solidFill>
                          <a:latin typeface="阿里巴巴普惠体 3.0 65 Medium" panose="00020600040101010101" charset="-122"/>
                          <a:ea typeface="阿里巴巴普惠体 3.0 65 Medium" panose="00020600040101010101" charset="-122"/>
                        </a:rPr>
                        <a:t>0°-60°C</a:t>
                      </a:r>
                      <a:endParaRPr lang="en-US" altLang="en-US" sz="1100">
                        <a:solidFill>
                          <a:srgbClr val="000000"/>
                        </a:solidFill>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4315">
                <a:tc>
                  <a:txBody>
                    <a:bodyPr/>
                    <a:p>
                      <a:pPr indent="0">
                        <a:buNone/>
                      </a:pPr>
                      <a:r>
                        <a:rPr lang="en-US" altLang="en-US" sz="1100" b="0">
                          <a:solidFill>
                            <a:srgbClr val="000000"/>
                          </a:solidFill>
                          <a:latin typeface="阿里巴巴普惠体 3.0 65 Medium" panose="00020600040101010101" charset="-122"/>
                          <a:ea typeface="阿里巴巴普惠体 3.0 65 Medium" panose="00020600040101010101" charset="-122"/>
                        </a:rPr>
                        <a:t>Size</a:t>
                      </a: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l">
                        <a:lnSpc>
                          <a:spcPct val="120000"/>
                        </a:lnSpc>
                        <a:spcBef>
                          <a:spcPts val="0"/>
                        </a:spcBef>
                        <a:spcAft>
                          <a:spcPts val="0"/>
                        </a:spcAft>
                        <a:buNone/>
                      </a:pPr>
                      <a:r>
                        <a:rPr lang="en-US" altLang="en-US" sz="1100">
                          <a:solidFill>
                            <a:srgbClr val="000000"/>
                          </a:solidFill>
                          <a:latin typeface="阿里巴巴普惠体 3.0 65 Medium" panose="00020600040101010101" charset="-122"/>
                          <a:ea typeface="阿里巴巴普惠体 3.0 65 Medium" panose="00020600040101010101" charset="-122"/>
                        </a:rPr>
                        <a:t>120 x 51 x 198 cm</a:t>
                      </a:r>
                      <a:endParaRPr lang="en-US" altLang="en-US" sz="1100">
                        <a:solidFill>
                          <a:srgbClr val="000000"/>
                        </a:solidFill>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5585">
                <a:tc>
                  <a:txBody>
                    <a:bodyPr/>
                    <a:p>
                      <a:pPr indent="0">
                        <a:buNone/>
                      </a:pP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4950">
                <a:tc>
                  <a:txBody>
                    <a:bodyPr/>
                    <a:p>
                      <a:pPr indent="0">
                        <a:buNone/>
                      </a:pP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4950">
                <a:tc>
                  <a:txBody>
                    <a:bodyPr/>
                    <a:p>
                      <a:pPr indent="0">
                        <a:buNone/>
                      </a:pP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393700">
                <a:tc>
                  <a:txBody>
                    <a:bodyPr/>
                    <a:p>
                      <a:pPr indent="0">
                        <a:buNone/>
                      </a:pP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5585">
                <a:tc>
                  <a:txBody>
                    <a:bodyPr/>
                    <a:p>
                      <a:pPr indent="0">
                        <a:buNone/>
                      </a:pP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4950">
                <a:tc>
                  <a:txBody>
                    <a:bodyPr/>
                    <a:p>
                      <a:pPr indent="0">
                        <a:buNone/>
                      </a:pP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4950">
                <a:tc>
                  <a:txBody>
                    <a:bodyPr/>
                    <a:p>
                      <a:pPr indent="0">
                        <a:buNone/>
                      </a:pP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4950">
                <a:tc>
                  <a:txBody>
                    <a:bodyPr/>
                    <a:p>
                      <a:pPr indent="0">
                        <a:buNone/>
                      </a:pP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3680">
                <a:tc>
                  <a:txBody>
                    <a:bodyPr/>
                    <a:p>
                      <a:pPr indent="0">
                        <a:buNone/>
                      </a:pP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6220">
                <a:tc>
                  <a:txBody>
                    <a:bodyPr/>
                    <a:p>
                      <a:pPr indent="0">
                        <a:buNone/>
                      </a:pP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3680">
                <a:tc>
                  <a:txBody>
                    <a:bodyPr/>
                    <a:p>
                      <a:pPr indent="0">
                        <a:buNone/>
                      </a:pPr>
                      <a:endParaRPr lang="en-US" altLang="en-US" sz="1100" b="0">
                        <a:solidFill>
                          <a:srgbClr val="000000"/>
                        </a:solidFill>
                        <a:latin typeface="阿里巴巴普惠体 3.0 65 Medium" panose="00020600040101010101" charset="-122"/>
                        <a:ea typeface="阿里巴巴普惠体 3.0 65 Medium" panose="00020600040101010101" charset="-122"/>
                      </a:endParaRPr>
                    </a:p>
                  </a:txBody>
                  <a:tcPr marL="12700" marR="12700" marT="12700" vert="horz" anchor="ctr" anchorCtr="0">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20980">
                <a:tc>
                  <a:txBody>
                    <a:bodyPr/>
                    <a:p>
                      <a:pPr algn="l">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6220">
                <a:tc>
                  <a:txBody>
                    <a:bodyPr/>
                    <a:p>
                      <a:pPr algn="l">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5585">
                <a:tc>
                  <a:txBody>
                    <a:bodyPr/>
                    <a:p>
                      <a:pPr algn="l">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6220">
                <a:tc>
                  <a:txBody>
                    <a:bodyPr/>
                    <a:p>
                      <a:pPr algn="l">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6220">
                <a:tc>
                  <a:txBody>
                    <a:bodyPr/>
                    <a:p>
                      <a:pPr algn="l">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5585">
                <a:tc>
                  <a:txBody>
                    <a:bodyPr/>
                    <a:p>
                      <a:pPr algn="l">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r h="236220">
                <a:tc>
                  <a:txBody>
                    <a:bodyPr/>
                    <a:p>
                      <a:pPr algn="l">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solidFill>
                      <a:schemeClr val="bg2">
                        <a:alpha val="34000"/>
                      </a:schemeClr>
                    </a:solidFill>
                  </a:tcPr>
                </a:tc>
                <a:tc>
                  <a:txBody>
                    <a:bodyPr/>
                    <a:p>
                      <a:pPr algn="ctr">
                        <a:lnSpc>
                          <a:spcPct val="120000"/>
                        </a:lnSpc>
                        <a:spcBef>
                          <a:spcPts val="0"/>
                        </a:spcBef>
                        <a:spcAft>
                          <a:spcPts val="0"/>
                        </a:spcAft>
                        <a:buNone/>
                      </a:pPr>
                      <a:endParaRPr lang="zh-CN" altLang="en-US" sz="1200" spc="120">
                        <a:latin typeface="阿里巴巴普惠体 3.0 65 Medium" panose="00020600040101010101" charset="-122"/>
                        <a:ea typeface="阿里巴巴普惠体 3.0 65 Medium" panose="00020600040101010101" charset="-122"/>
                      </a:endParaRPr>
                    </a:p>
                  </a:txBody>
                  <a:tcPr marL="25400" marR="25400" marT="6350" marB="6350" anchor="ctr">
                    <a:lnL w="12700">
                      <a:solidFill>
                        <a:srgbClr val="E6E6E6"/>
                      </a:solidFill>
                      <a:prstDash val="solid"/>
                    </a:lnL>
                    <a:lnR w="12700">
                      <a:solidFill>
                        <a:srgbClr val="E6E6E6"/>
                      </a:solidFill>
                      <a:prstDash val="solid"/>
                    </a:lnR>
                    <a:lnT w="12700">
                      <a:solidFill>
                        <a:srgbClr val="E6E6E6"/>
                      </a:solidFill>
                      <a:prstDash val="solid"/>
                    </a:lnT>
                    <a:lnB w="12700">
                      <a:solidFill>
                        <a:srgbClr val="E6E6E6"/>
                      </a:solidFill>
                      <a:prstDash val="solid"/>
                    </a:lnB>
                    <a:lnTlToBr>
                      <a:noFill/>
                    </a:lnTlToBr>
                    <a:lnBlToTr>
                      <a:noFill/>
                    </a:lnBlToTr>
                    <a:noFill/>
                  </a:tcPr>
                </a:tc>
              </a:tr>
            </a:tbl>
          </a:graphicData>
        </a:graphic>
      </p:graphicFrame>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p:sp>
        <p:nvSpPr>
          <p:cNvPr id="2" name="页脚占位符 1"/>
          <p:cNvSpPr>
            <a:spLocks noGrp="1"/>
          </p:cNvSpPr>
          <p:nvPr>
            <p:ph type="ftr" sz="quarter" idx="11"/>
          </p:nvPr>
        </p:nvSpPr>
        <p:spPr/>
        <p:txBody>
          <a:bodyPr/>
          <a:p>
            <a:r>
              <a:rPr lang="en-US" altLang="zh-CN" sz="1000">
                <a:latin typeface="阿里巴巴普惠体 3.0 65 Medium" panose="00020600040101010101" charset="-122"/>
                <a:ea typeface="阿里巴巴普惠体 3.0 65 Medium" panose="00020600040101010101" charset="-122"/>
              </a:rPr>
              <a:t>4</a:t>
            </a:r>
            <a:endParaRPr lang="en-US" altLang="zh-CN" sz="1000">
              <a:latin typeface="阿里巴巴普惠体 3.0 65 Medium" panose="00020600040101010101" charset="-122"/>
              <a:ea typeface="阿里巴巴普惠体 3.0 65 Medium" panose="00020600040101010101" charset="-122"/>
            </a:endParaRPr>
          </a:p>
        </p:txBody>
      </p:sp>
      <p:sp>
        <p:nvSpPr>
          <p:cNvPr id="13" name="文本框 12"/>
          <p:cNvSpPr txBox="1"/>
          <p:nvPr userDrawn="1"/>
        </p:nvSpPr>
        <p:spPr>
          <a:xfrm>
            <a:off x="609600" y="1303020"/>
            <a:ext cx="2286000" cy="306705"/>
          </a:xfrm>
          <a:prstGeom prst="rect">
            <a:avLst/>
          </a:prstGeom>
          <a:noFill/>
        </p:spPr>
        <p:txBody>
          <a:bodyPr wrap="square" rtlCol="0">
            <a:spAutoFit/>
          </a:bodyPr>
          <a:p>
            <a:pPr marL="285750" indent="-285750">
              <a:buFont typeface="Wingdings" panose="05000000000000000000" charset="0"/>
              <a:buChar char="l"/>
            </a:pPr>
            <a:r>
              <a:rPr lang="en-US" altLang="zh-CN" sz="1400" b="1">
                <a:latin typeface="阿里巴巴普惠体 3.0 65 Medium" panose="00020600040101010101" charset="-122"/>
                <a:ea typeface="阿里巴巴普惠体 3.0 65 Medium" panose="00020600040101010101" charset="-122"/>
              </a:rPr>
              <a:t>Related </a:t>
            </a:r>
            <a:r>
              <a:rPr lang="en-US" altLang="zh-CN" sz="1200" b="1">
                <a:latin typeface="阿里巴巴普惠体 3.0 65 Medium" panose="00020600040101010101" charset="-122"/>
                <a:ea typeface="阿里巴巴普惠体 3.0 65 Medium" panose="00020600040101010101" charset="-122"/>
              </a:rPr>
              <a:t>Model</a:t>
            </a:r>
            <a:endParaRPr lang="en-US" altLang="zh-CN" sz="1200" b="1">
              <a:latin typeface="阿里巴巴普惠体 3.0 65 Medium" panose="00020600040101010101" charset="-122"/>
              <a:ea typeface="阿里巴巴普惠体 3.0 65 Medium" panose="00020600040101010101" charset="-122"/>
            </a:endParaRPr>
          </a:p>
        </p:txBody>
      </p:sp>
      <p:sp>
        <p:nvSpPr>
          <p:cNvPr id="3" name="文本框 2"/>
          <p:cNvSpPr txBox="1"/>
          <p:nvPr userDrawn="1"/>
        </p:nvSpPr>
        <p:spPr>
          <a:xfrm>
            <a:off x="609600" y="2279015"/>
            <a:ext cx="2286000" cy="306705"/>
          </a:xfrm>
          <a:prstGeom prst="rect">
            <a:avLst/>
          </a:prstGeom>
          <a:noFill/>
        </p:spPr>
        <p:txBody>
          <a:bodyPr wrap="square" rtlCol="0">
            <a:spAutoFit/>
          </a:bodyPr>
          <a:p>
            <a:pPr marL="285750" indent="-285750">
              <a:buFont typeface="Wingdings" panose="05000000000000000000" charset="0"/>
              <a:buChar char="l"/>
            </a:pPr>
            <a:r>
              <a:rPr lang="en-US" altLang="zh-CN" sz="1400" b="1">
                <a:latin typeface="阿里巴巴普惠体 3.0 65 Medium" panose="00020600040101010101" charset="-122"/>
                <a:ea typeface="阿里巴巴普惠体 3.0 65 Medium" panose="00020600040101010101" charset="-122"/>
              </a:rPr>
              <a:t>Common Solution</a:t>
            </a:r>
            <a:endParaRPr lang="en-US" altLang="zh-CN" sz="1400" b="1">
              <a:latin typeface="阿里巴巴普惠体 3.0 65 Medium" panose="00020600040101010101" charset="-122"/>
              <a:ea typeface="阿里巴巴普惠体 3.0 65 Medium" panose="00020600040101010101" charset="-122"/>
            </a:endParaRPr>
          </a:p>
        </p:txBody>
      </p:sp>
      <p:sp>
        <p:nvSpPr>
          <p:cNvPr id="4" name="文本框 3"/>
          <p:cNvSpPr txBox="1"/>
          <p:nvPr/>
        </p:nvSpPr>
        <p:spPr>
          <a:xfrm>
            <a:off x="937895" y="2554605"/>
            <a:ext cx="5525135" cy="275590"/>
          </a:xfrm>
          <a:prstGeom prst="rect">
            <a:avLst/>
          </a:prstGeom>
          <a:noFill/>
        </p:spPr>
        <p:txBody>
          <a:bodyPr wrap="square" rtlCol="0">
            <a:spAutoFit/>
          </a:bodyPr>
          <a:p>
            <a:r>
              <a:rPr lang="en-US" altLang="zh-CN" sz="1200">
                <a:latin typeface="阿里巴巴普惠体 3.0 65 Medium" panose="00020600040101010101" charset="-122"/>
                <a:ea typeface="阿里巴巴普惠体 3.0 65 Medium" panose="00020600040101010101" charset="-122"/>
              </a:rPr>
              <a:t>Smart Library, Archival Room, Tool Room, Supermarket, </a:t>
            </a:r>
            <a:r>
              <a:rPr lang="en-US" altLang="zh-CN" sz="1200">
                <a:latin typeface="阿里巴巴普惠体 3.0 65 Medium" panose="00020600040101010101" charset="-122"/>
                <a:ea typeface="阿里巴巴普惠体 3.0 65 Medium" panose="00020600040101010101" charset="-122"/>
              </a:rPr>
              <a:t>etc. </a:t>
            </a:r>
            <a:endParaRPr lang="en-US" altLang="zh-CN" sz="1200">
              <a:latin typeface="阿里巴巴普惠体 3.0 65 Medium" panose="00020600040101010101" charset="-122"/>
              <a:ea typeface="阿里巴巴普惠体 3.0 65 Medium" panose="00020600040101010101" charset="-122"/>
            </a:endParaRPr>
          </a:p>
        </p:txBody>
      </p:sp>
      <p:sp>
        <p:nvSpPr>
          <p:cNvPr id="5" name="文本框 4"/>
          <p:cNvSpPr txBox="1"/>
          <p:nvPr/>
        </p:nvSpPr>
        <p:spPr>
          <a:xfrm>
            <a:off x="937895" y="1578610"/>
            <a:ext cx="5075555" cy="275590"/>
          </a:xfrm>
          <a:prstGeom prst="rect">
            <a:avLst/>
          </a:prstGeom>
          <a:noFill/>
        </p:spPr>
        <p:txBody>
          <a:bodyPr wrap="square" rtlCol="0">
            <a:spAutoFit/>
          </a:bodyPr>
          <a:p>
            <a:r>
              <a:rPr lang="en-US" altLang="zh-CN" sz="1200">
                <a:latin typeface="阿里巴巴普惠体 3.0 65 Medium" panose="00020600040101010101" charset="-122"/>
                <a:ea typeface="阿里巴巴普惠体 3.0 65 Medium" panose="00020600040101010101" charset="-122"/>
              </a:rPr>
              <a:t>CK-GG1315,CK-G1315A</a:t>
            </a:r>
            <a:endParaRPr lang="en-US" altLang="zh-CN" sz="1200">
              <a:latin typeface="阿里巴巴普惠体 3.0 65 Medium" panose="00020600040101010101" charset="-122"/>
              <a:ea typeface="阿里巴巴普惠体 3.0 65 Medium" panose="00020600040101010101" charset="-122"/>
            </a:endParaRPr>
          </a:p>
        </p:txBody>
      </p:sp>
      <p:sp>
        <p:nvSpPr>
          <p:cNvPr id="6" name="文本框 5"/>
          <p:cNvSpPr txBox="1"/>
          <p:nvPr userDrawn="1"/>
        </p:nvSpPr>
        <p:spPr>
          <a:xfrm>
            <a:off x="609600" y="3255010"/>
            <a:ext cx="2286000" cy="306705"/>
          </a:xfrm>
          <a:prstGeom prst="rect">
            <a:avLst/>
          </a:prstGeom>
          <a:noFill/>
        </p:spPr>
        <p:txBody>
          <a:bodyPr wrap="square" rtlCol="0">
            <a:spAutoFit/>
          </a:bodyPr>
          <a:p>
            <a:pPr marL="285750" indent="-285750">
              <a:buFont typeface="Wingdings" panose="05000000000000000000" charset="0"/>
              <a:buChar char="l"/>
            </a:pPr>
            <a:r>
              <a:rPr lang="en-US" altLang="zh-CN" sz="1400" b="1">
                <a:latin typeface="阿里巴巴普惠体 3.0 65 Medium" panose="00020600040101010101" charset="-122"/>
                <a:ea typeface="阿里巴巴普惠体 3.0 65 Medium" panose="00020600040101010101" charset="-122"/>
              </a:rPr>
              <a:t>Dimension</a:t>
            </a:r>
            <a:endParaRPr lang="en-US" altLang="zh-CN" sz="1400" b="1">
              <a:latin typeface="阿里巴巴普惠体 3.0 65 Medium" panose="00020600040101010101" charset="-122"/>
              <a:ea typeface="阿里巴巴普惠体 3.0 65 Medium" panose="00020600040101010101" charset="-122"/>
            </a:endParaRPr>
          </a:p>
        </p:txBody>
      </p:sp>
      <p:sp>
        <p:nvSpPr>
          <p:cNvPr id="9" name="文本框 8"/>
          <p:cNvSpPr txBox="1"/>
          <p:nvPr/>
        </p:nvSpPr>
        <p:spPr>
          <a:xfrm>
            <a:off x="4314825" y="6290310"/>
            <a:ext cx="1784985" cy="645160"/>
          </a:xfrm>
          <a:prstGeom prst="rect">
            <a:avLst/>
          </a:prstGeom>
          <a:noFill/>
        </p:spPr>
        <p:txBody>
          <a:bodyPr wrap="square" rtlCol="0">
            <a:spAutoFit/>
          </a:bodyPr>
          <a:p>
            <a:r>
              <a:rPr lang="en-US" altLang="zh-CN" sz="1200">
                <a:latin typeface="阿里巴巴普惠体 3.0 65 Medium" panose="00020600040101010101" charset="-122"/>
                <a:ea typeface="阿里巴巴普惠体 3.0 65 Medium" panose="00020600040101010101" charset="-122"/>
              </a:rPr>
              <a:t>Unit : mm (inch)</a:t>
            </a:r>
            <a:endParaRPr lang="en-US" altLang="zh-CN" sz="1200">
              <a:latin typeface="阿里巴巴普惠体 3.0 65 Medium" panose="00020600040101010101" charset="-122"/>
              <a:ea typeface="阿里巴巴普惠体 3.0 65 Medium" panose="00020600040101010101" charset="-122"/>
            </a:endParaRPr>
          </a:p>
          <a:p>
            <a:r>
              <a:rPr lang="en-US" altLang="zh-CN" sz="1200">
                <a:latin typeface="阿里巴巴普惠体 3.0 65 Medium" panose="00020600040101010101" charset="-122"/>
                <a:ea typeface="阿里巴巴普惠体 3.0 65 Medium" panose="00020600040101010101" charset="-122"/>
                <a:sym typeface="+mn-ea"/>
              </a:rPr>
              <a:t>Weight. : about 150 kg</a:t>
            </a:r>
            <a:r>
              <a:rPr lang="en-US" altLang="zh-CN" sz="1200">
                <a:latin typeface="阿里巴巴普惠体 3.0 65 Medium" panose="00020600040101010101" charset="-122"/>
                <a:ea typeface="阿里巴巴普惠体 3.0 65 Medium" panose="00020600040101010101" charset="-122"/>
              </a:rPr>
              <a:t> </a:t>
            </a:r>
            <a:endParaRPr lang="en-US" altLang="zh-CN" sz="1200">
              <a:latin typeface="阿里巴巴普惠体 3.0 65 Medium" panose="00020600040101010101" charset="-122"/>
              <a:ea typeface="阿里巴巴普惠体 3.0 65 Medium" panose="00020600040101010101" charset="-122"/>
            </a:endParaRPr>
          </a:p>
        </p:txBody>
      </p:sp>
      <p:sp>
        <p:nvSpPr>
          <p:cNvPr id="11" name="文本框 10"/>
          <p:cNvSpPr txBox="1"/>
          <p:nvPr userDrawn="1"/>
        </p:nvSpPr>
        <p:spPr>
          <a:xfrm>
            <a:off x="736600" y="7021195"/>
            <a:ext cx="2286000" cy="306705"/>
          </a:xfrm>
          <a:prstGeom prst="rect">
            <a:avLst/>
          </a:prstGeom>
          <a:noFill/>
        </p:spPr>
        <p:txBody>
          <a:bodyPr wrap="square" rtlCol="0">
            <a:spAutoFit/>
          </a:bodyPr>
          <a:p>
            <a:pPr marL="285750" indent="-285750">
              <a:buFont typeface="Wingdings" panose="05000000000000000000" charset="0"/>
              <a:buChar char="l"/>
            </a:pPr>
            <a:r>
              <a:rPr lang="en-US" altLang="zh-CN" sz="1400" b="1">
                <a:latin typeface="阿里巴巴普惠体 3.0 65 Medium" panose="00020600040101010101" charset="-122"/>
                <a:ea typeface="阿里巴巴普惠体 3.0 65 Medium" panose="00020600040101010101" charset="-122"/>
              </a:rPr>
              <a:t>Accessory</a:t>
            </a:r>
            <a:endParaRPr lang="en-US" altLang="zh-CN" sz="1400" b="1">
              <a:latin typeface="阿里巴巴普惠体 3.0 65 Medium" panose="00020600040101010101" charset="-122"/>
              <a:ea typeface="阿里巴巴普惠体 3.0 65 Medium" panose="00020600040101010101" charset="-122"/>
            </a:endParaRPr>
          </a:p>
        </p:txBody>
      </p:sp>
      <p:pic>
        <p:nvPicPr>
          <p:cNvPr id="8" name="图片 7" descr="24格口印章管理柜-尺寸-20240409"/>
          <p:cNvPicPr>
            <a:picLocks noChangeAspect="1"/>
          </p:cNvPicPr>
          <p:nvPr/>
        </p:nvPicPr>
        <p:blipFill>
          <a:blip r:embed="rId1"/>
          <a:stretch>
            <a:fillRect/>
          </a:stretch>
        </p:blipFill>
        <p:spPr>
          <a:xfrm>
            <a:off x="1941830" y="3843655"/>
            <a:ext cx="2195195" cy="2216785"/>
          </a:xfrm>
          <a:prstGeom prst="rect">
            <a:avLst/>
          </a:prstGeom>
        </p:spPr>
      </p:pic>
      <p:graphicFrame>
        <p:nvGraphicFramePr>
          <p:cNvPr id="7" name="表格 6"/>
          <p:cNvGraphicFramePr/>
          <p:nvPr>
            <p:custDataLst>
              <p:tags r:id="rId2"/>
            </p:custDataLst>
          </p:nvPr>
        </p:nvGraphicFramePr>
        <p:xfrm>
          <a:off x="951865" y="7504430"/>
          <a:ext cx="4694555" cy="1374140"/>
        </p:xfrm>
        <a:graphic>
          <a:graphicData uri="http://schemas.openxmlformats.org/drawingml/2006/table">
            <a:tbl>
              <a:tblPr firstRow="1" bandRow="1">
                <a:tableStyleId>{5C22544A-7EE6-4342-B048-85BDC9FD1C3A}</a:tableStyleId>
              </a:tblPr>
              <a:tblGrid>
                <a:gridCol w="1533525"/>
                <a:gridCol w="1278890"/>
                <a:gridCol w="808355"/>
                <a:gridCol w="1073785"/>
              </a:tblGrid>
              <a:tr h="387985">
                <a:tc>
                  <a:txBody>
                    <a:bodyPr/>
                    <a:p>
                      <a:pPr>
                        <a:buNone/>
                      </a:pPr>
                      <a:r>
                        <a:rPr lang="zh-CN" altLang="en-US">
                          <a:solidFill>
                            <a:schemeClr val="tx1"/>
                          </a:solidFill>
                          <a:latin typeface="阿里巴巴普惠体 3.0 55 Regular" panose="00020600040101010101" charset="-122"/>
                          <a:ea typeface="阿里巴巴普惠体 3.0 55 Regular" panose="00020600040101010101" charset="-122"/>
                        </a:rPr>
                        <a:t>serial number</a:t>
                      </a:r>
                      <a:endParaRPr lang="zh-CN" altLang="en-US">
                        <a:solidFill>
                          <a:schemeClr val="tx1"/>
                        </a:solidFill>
                        <a:latin typeface="阿里巴巴普惠体 3.0 55 Regular" panose="00020600040101010101" charset="-122"/>
                        <a:ea typeface="阿里巴巴普惠体 3.0 55 Regular" panose="00020600040101010101" charset="-122"/>
                      </a:endParaRPr>
                    </a:p>
                  </a:txBody>
                  <a:tcPr>
                    <a:solidFill>
                      <a:schemeClr val="bg2">
                        <a:alpha val="34000"/>
                      </a:schemeClr>
                    </a:solidFill>
                  </a:tcPr>
                </a:tc>
                <a:tc>
                  <a:txBody>
                    <a:bodyPr/>
                    <a:p>
                      <a:pPr>
                        <a:buNone/>
                      </a:pPr>
                      <a:r>
                        <a:rPr lang="zh-CN" altLang="en-US">
                          <a:solidFill>
                            <a:schemeClr val="tx1"/>
                          </a:solidFill>
                        </a:rPr>
                        <a:t>name</a:t>
                      </a:r>
                      <a:endParaRPr lang="zh-CN" altLang="en-US">
                        <a:solidFill>
                          <a:schemeClr val="tx1"/>
                        </a:solidFill>
                      </a:endParaRPr>
                    </a:p>
                  </a:txBody>
                  <a:tcPr>
                    <a:solidFill>
                      <a:schemeClr val="bg2">
                        <a:alpha val="34000"/>
                      </a:schemeClr>
                    </a:solidFill>
                  </a:tcPr>
                </a:tc>
                <a:tc>
                  <a:txBody>
                    <a:bodyPr/>
                    <a:p>
                      <a:pPr>
                        <a:buNone/>
                      </a:pPr>
                      <a:r>
                        <a:rPr lang="zh-CN" altLang="en-US">
                          <a:solidFill>
                            <a:schemeClr val="tx1"/>
                          </a:solidFill>
                        </a:rPr>
                        <a:t>units</a:t>
                      </a:r>
                      <a:endParaRPr lang="zh-CN" altLang="en-US">
                        <a:solidFill>
                          <a:schemeClr val="tx1"/>
                        </a:solidFill>
                      </a:endParaRPr>
                    </a:p>
                  </a:txBody>
                  <a:tcPr>
                    <a:solidFill>
                      <a:schemeClr val="bg2">
                        <a:alpha val="34000"/>
                      </a:schemeClr>
                    </a:solidFill>
                  </a:tcPr>
                </a:tc>
                <a:tc>
                  <a:txBody>
                    <a:bodyPr/>
                    <a:p>
                      <a:pPr>
                        <a:buNone/>
                      </a:pPr>
                      <a:r>
                        <a:rPr lang="zh-CN" altLang="en-US">
                          <a:solidFill>
                            <a:schemeClr val="tx1"/>
                          </a:solidFill>
                        </a:rPr>
                        <a:t>quantity</a:t>
                      </a:r>
                      <a:endParaRPr lang="zh-CN" altLang="en-US">
                        <a:solidFill>
                          <a:schemeClr val="tx1"/>
                        </a:solidFill>
                      </a:endParaRPr>
                    </a:p>
                  </a:txBody>
                  <a:tcPr>
                    <a:solidFill>
                      <a:schemeClr val="bg2">
                        <a:alpha val="34000"/>
                      </a:schemeClr>
                    </a:solidFill>
                  </a:tcPr>
                </a:tc>
              </a:tr>
              <a:tr h="311785">
                <a:tc>
                  <a:txBody>
                    <a:bodyPr/>
                    <a:p>
                      <a:pPr algn="ctr">
                        <a:buNone/>
                      </a:pPr>
                      <a:r>
                        <a:rPr lang="en-US" altLang="zh-CN"/>
                        <a:t>1</a:t>
                      </a:r>
                      <a:endParaRPr lang="en-US" altLang="zh-CN"/>
                    </a:p>
                  </a:txBody>
                  <a:tcPr>
                    <a:solidFill>
                      <a:schemeClr val="bg2">
                        <a:alpha val="34000"/>
                      </a:schemeClr>
                    </a:solidFill>
                  </a:tcPr>
                </a:tc>
                <a:tc>
                  <a:txBody>
                    <a:bodyPr/>
                    <a:p>
                      <a:pPr algn="ctr">
                        <a:buClrTx/>
                        <a:buSzTx/>
                        <a:buFontTx/>
                        <a:buNone/>
                      </a:pPr>
                      <a:r>
                        <a:rPr lang="en-US" sz="1200">
                          <a:solidFill>
                            <a:srgbClr val="000000"/>
                          </a:solidFill>
                          <a:latin typeface="阿里巴巴普惠体 3.0 65 Medium" panose="00020600040101010101" charset="-122"/>
                          <a:ea typeface="阿里巴巴普惠体 3.0 65 Medium" panose="00020600040101010101" charset="-122"/>
                        </a:rPr>
                        <a:t>power supply</a:t>
                      </a:r>
                      <a:endParaRPr lang="en-US" sz="1200">
                        <a:solidFill>
                          <a:srgbClr val="000000"/>
                        </a:solidFill>
                        <a:latin typeface="阿里巴巴普惠体 3.0 65 Medium" panose="00020600040101010101" charset="-122"/>
                        <a:ea typeface="阿里巴巴普惠体 3.0 65 Medium" panose="00020600040101010101" charset="-122"/>
                      </a:endParaRPr>
                    </a:p>
                  </a:txBody>
                  <a:tcPr>
                    <a:solidFill>
                      <a:schemeClr val="bg2">
                        <a:alpha val="34000"/>
                      </a:schemeClr>
                    </a:solidFill>
                  </a:tcPr>
                </a:tc>
                <a:tc>
                  <a:txBody>
                    <a:bodyPr/>
                    <a:p>
                      <a:pPr algn="ctr">
                        <a:buClrTx/>
                        <a:buSzTx/>
                        <a:buFontTx/>
                        <a:buNone/>
                      </a:pPr>
                      <a:r>
                        <a:rPr lang="en-US" sz="1200">
                          <a:solidFill>
                            <a:srgbClr val="000000"/>
                          </a:solidFill>
                          <a:latin typeface="阿里巴巴普惠体 3.0 65 Medium" panose="00020600040101010101" charset="-122"/>
                          <a:ea typeface="阿里巴巴普惠体 3.0 65 Medium" panose="00020600040101010101" charset="-122"/>
                          <a:sym typeface="+mn-ea"/>
                        </a:rPr>
                        <a:t>pcs</a:t>
                      </a:r>
                      <a:endParaRPr lang="en-US" sz="1200">
                        <a:solidFill>
                          <a:srgbClr val="000000"/>
                        </a:solidFill>
                        <a:latin typeface="阿里巴巴普惠体 3.0 65 Medium" panose="00020600040101010101" charset="-122"/>
                        <a:ea typeface="阿里巴巴普惠体 3.0 65 Medium" panose="00020600040101010101" charset="-122"/>
                      </a:endParaRPr>
                    </a:p>
                  </a:txBody>
                  <a:tcPr>
                    <a:solidFill>
                      <a:schemeClr val="bg2">
                        <a:alpha val="34000"/>
                      </a:schemeClr>
                    </a:solidFill>
                  </a:tcPr>
                </a:tc>
                <a:tc>
                  <a:txBody>
                    <a:bodyPr/>
                    <a:p>
                      <a:pPr algn="ctr">
                        <a:buClrTx/>
                        <a:buSzTx/>
                        <a:buFontTx/>
                        <a:buNone/>
                      </a:pPr>
                      <a:r>
                        <a:rPr lang="en-US" sz="1200">
                          <a:solidFill>
                            <a:srgbClr val="000000"/>
                          </a:solidFill>
                          <a:latin typeface="阿里巴巴普惠体 3.0 65 Medium" panose="00020600040101010101" charset="-122"/>
                          <a:ea typeface="阿里巴巴普惠体 3.0 65 Medium" panose="00020600040101010101" charset="-122"/>
                        </a:rPr>
                        <a:t>1</a:t>
                      </a:r>
                      <a:endParaRPr lang="en-US" sz="1200">
                        <a:solidFill>
                          <a:srgbClr val="000000"/>
                        </a:solidFill>
                        <a:latin typeface="阿里巴巴普惠体 3.0 65 Medium" panose="00020600040101010101" charset="-122"/>
                        <a:ea typeface="阿里巴巴普惠体 3.0 65 Medium" panose="00020600040101010101" charset="-122"/>
                      </a:endParaRPr>
                    </a:p>
                  </a:txBody>
                  <a:tcPr>
                    <a:solidFill>
                      <a:schemeClr val="bg2">
                        <a:alpha val="34000"/>
                      </a:schemeClr>
                    </a:solidFill>
                  </a:tcPr>
                </a:tc>
              </a:tr>
              <a:tr h="297180">
                <a:tc>
                  <a:txBody>
                    <a:bodyPr/>
                    <a:p>
                      <a:pPr algn="ctr">
                        <a:buNone/>
                      </a:pPr>
                      <a:endParaRPr lang="en-US" altLang="zh-CN"/>
                    </a:p>
                  </a:txBody>
                  <a:tcPr>
                    <a:solidFill>
                      <a:schemeClr val="bg2">
                        <a:alpha val="34000"/>
                      </a:schemeClr>
                    </a:solidFill>
                  </a:tcPr>
                </a:tc>
                <a:tc>
                  <a:txBody>
                    <a:bodyPr/>
                    <a:p>
                      <a:pPr algn="ctr">
                        <a:buClrTx/>
                        <a:buSzTx/>
                        <a:buFontTx/>
                        <a:buNone/>
                      </a:pPr>
                      <a:endParaRPr lang="en-US" sz="1200">
                        <a:solidFill>
                          <a:srgbClr val="000000"/>
                        </a:solidFill>
                        <a:latin typeface="阿里巴巴普惠体 3.0 65 Medium" panose="00020600040101010101" charset="-122"/>
                        <a:ea typeface="阿里巴巴普惠体 3.0 65 Medium" panose="00020600040101010101" charset="-122"/>
                      </a:endParaRPr>
                    </a:p>
                  </a:txBody>
                  <a:tcPr>
                    <a:solidFill>
                      <a:schemeClr val="bg2">
                        <a:alpha val="34000"/>
                      </a:schemeClr>
                    </a:solidFill>
                  </a:tcPr>
                </a:tc>
                <a:tc>
                  <a:txBody>
                    <a:bodyPr/>
                    <a:p>
                      <a:pPr algn="ctr">
                        <a:buClrTx/>
                        <a:buSzTx/>
                        <a:buFontTx/>
                        <a:buNone/>
                      </a:pPr>
                      <a:endParaRPr lang="en-US" sz="1200">
                        <a:solidFill>
                          <a:srgbClr val="000000"/>
                        </a:solidFill>
                        <a:latin typeface="阿里巴巴普惠体 3.0 65 Medium" panose="00020600040101010101" charset="-122"/>
                        <a:ea typeface="阿里巴巴普惠体 3.0 65 Medium" panose="00020600040101010101" charset="-122"/>
                      </a:endParaRPr>
                    </a:p>
                  </a:txBody>
                  <a:tcPr>
                    <a:solidFill>
                      <a:schemeClr val="bg2">
                        <a:alpha val="34000"/>
                      </a:schemeClr>
                    </a:solidFill>
                  </a:tcPr>
                </a:tc>
                <a:tc>
                  <a:txBody>
                    <a:bodyPr/>
                    <a:p>
                      <a:pPr algn="ctr">
                        <a:buClrTx/>
                        <a:buSzTx/>
                        <a:buFontTx/>
                        <a:buNone/>
                      </a:pPr>
                      <a:endParaRPr lang="en-US" sz="1200">
                        <a:solidFill>
                          <a:srgbClr val="000000"/>
                        </a:solidFill>
                        <a:latin typeface="阿里巴巴普惠体 3.0 65 Medium" panose="00020600040101010101" charset="-122"/>
                        <a:ea typeface="阿里巴巴普惠体 3.0 65 Medium" panose="00020600040101010101" charset="-122"/>
                      </a:endParaRPr>
                    </a:p>
                  </a:txBody>
                  <a:tcPr>
                    <a:solidFill>
                      <a:schemeClr val="bg2">
                        <a:alpha val="34000"/>
                      </a:schemeClr>
                    </a:solidFill>
                  </a:tcPr>
                </a:tc>
              </a:tr>
              <a:tr h="377190">
                <a:tc>
                  <a:txBody>
                    <a:bodyPr/>
                    <a:p>
                      <a:pPr algn="ctr">
                        <a:buNone/>
                      </a:pPr>
                      <a:endParaRPr lang="en-US" altLang="zh-CN"/>
                    </a:p>
                  </a:txBody>
                  <a:tcPr>
                    <a:solidFill>
                      <a:schemeClr val="bg2">
                        <a:alpha val="34000"/>
                      </a:schemeClr>
                    </a:solidFill>
                  </a:tcPr>
                </a:tc>
                <a:tc>
                  <a:txBody>
                    <a:bodyPr/>
                    <a:p>
                      <a:pPr algn="ctr">
                        <a:buClrTx/>
                        <a:buSzTx/>
                        <a:buFontTx/>
                        <a:buNone/>
                      </a:pPr>
                      <a:endParaRPr lang="en-US" sz="1200">
                        <a:solidFill>
                          <a:srgbClr val="000000"/>
                        </a:solidFill>
                        <a:latin typeface="阿里巴巴普惠体 3.0 65 Medium" panose="00020600040101010101" charset="-122"/>
                        <a:ea typeface="阿里巴巴普惠体 3.0 65 Medium" panose="00020600040101010101" charset="-122"/>
                      </a:endParaRPr>
                    </a:p>
                  </a:txBody>
                  <a:tcPr>
                    <a:solidFill>
                      <a:schemeClr val="bg2">
                        <a:alpha val="34000"/>
                      </a:schemeClr>
                    </a:solidFill>
                  </a:tcPr>
                </a:tc>
                <a:tc>
                  <a:txBody>
                    <a:bodyPr/>
                    <a:p>
                      <a:pPr algn="ctr">
                        <a:buClrTx/>
                        <a:buSzTx/>
                        <a:buFontTx/>
                        <a:buNone/>
                      </a:pPr>
                      <a:endParaRPr lang="en-US" sz="1200">
                        <a:solidFill>
                          <a:srgbClr val="000000"/>
                        </a:solidFill>
                        <a:latin typeface="阿里巴巴普惠体 3.0 65 Medium" panose="00020600040101010101" charset="-122"/>
                        <a:ea typeface="阿里巴巴普惠体 3.0 65 Medium" panose="00020600040101010101" charset="-122"/>
                      </a:endParaRPr>
                    </a:p>
                  </a:txBody>
                  <a:tcPr>
                    <a:solidFill>
                      <a:schemeClr val="bg2">
                        <a:alpha val="34000"/>
                      </a:schemeClr>
                    </a:solidFill>
                  </a:tcPr>
                </a:tc>
                <a:tc>
                  <a:txBody>
                    <a:bodyPr/>
                    <a:p>
                      <a:pPr algn="ctr">
                        <a:buClrTx/>
                        <a:buSzTx/>
                        <a:buFontTx/>
                        <a:buNone/>
                      </a:pPr>
                      <a:endParaRPr lang="en-US" sz="1200">
                        <a:solidFill>
                          <a:srgbClr val="000000"/>
                        </a:solidFill>
                        <a:latin typeface="阿里巴巴普惠体 3.0 65 Medium" panose="00020600040101010101" charset="-122"/>
                        <a:ea typeface="阿里巴巴普惠体 3.0 65 Medium" panose="00020600040101010101" charset="-122"/>
                      </a:endParaRPr>
                    </a:p>
                  </a:txBody>
                  <a:tcPr>
                    <a:solidFill>
                      <a:schemeClr val="bg2">
                        <a:alpha val="34000"/>
                      </a:schemeClr>
                    </a:solidFill>
                  </a:tcPr>
                </a:tc>
              </a:tr>
            </a:tbl>
          </a:graphicData>
        </a:graphic>
      </p:graphicFrame>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脚占位符 1"/>
          <p:cNvSpPr>
            <a:spLocks noGrp="1"/>
          </p:cNvSpPr>
          <p:nvPr>
            <p:ph type="ftr" sz="quarter" idx="11"/>
          </p:nvPr>
        </p:nvSpPr>
        <p:spPr/>
        <p:txBody>
          <a:bodyPr/>
          <a:p>
            <a:r>
              <a:rPr lang="en-US" altLang="zh-CN" sz="1050">
                <a:latin typeface="阿里巴巴普惠体 3.0 65 Medium" panose="00020600040101010101" charset="-122"/>
                <a:ea typeface="阿里巴巴普惠体 3.0 65 Medium" panose="00020600040101010101" charset="-122"/>
              </a:rPr>
              <a:t>5</a:t>
            </a:r>
            <a:endParaRPr lang="en-US" altLang="zh-CN" sz="1050">
              <a:latin typeface="阿里巴巴普惠体 3.0 65 Medium" panose="00020600040101010101" charset="-122"/>
              <a:ea typeface="阿里巴巴普惠体 3.0 65 Medium" panose="00020600040101010101" charset="-122"/>
            </a:endParaRPr>
          </a:p>
        </p:txBody>
      </p:sp>
      <p:pic>
        <p:nvPicPr>
          <p:cNvPr id="3" name="图片 2" descr="单logo"/>
          <p:cNvPicPr>
            <a:picLocks noChangeAspect="1"/>
          </p:cNvPicPr>
          <p:nvPr/>
        </p:nvPicPr>
        <p:blipFill>
          <a:blip r:embed="rId1"/>
          <a:stretch>
            <a:fillRect/>
          </a:stretch>
        </p:blipFill>
        <p:spPr>
          <a:xfrm>
            <a:off x="2727325" y="3421380"/>
            <a:ext cx="1403985" cy="1403985"/>
          </a:xfrm>
          <a:prstGeom prst="rect">
            <a:avLst/>
          </a:prstGeom>
        </p:spPr>
      </p:pic>
      <p:sp>
        <p:nvSpPr>
          <p:cNvPr id="8" name="文本框 7"/>
          <p:cNvSpPr txBox="1"/>
          <p:nvPr/>
        </p:nvSpPr>
        <p:spPr>
          <a:xfrm>
            <a:off x="2205355" y="4951730"/>
            <a:ext cx="2446020" cy="368300"/>
          </a:xfrm>
          <a:prstGeom prst="rect">
            <a:avLst/>
          </a:prstGeom>
          <a:noFill/>
        </p:spPr>
        <p:txBody>
          <a:bodyPr wrap="square" rtlCol="0">
            <a:spAutoFit/>
          </a:bodyPr>
          <a:p>
            <a:r>
              <a:rPr lang="en-US" altLang="zh-CN" b="1">
                <a:latin typeface="阿里巴巴普惠体 3.0 65 Medium" panose="00020600040101010101" charset="-122"/>
                <a:ea typeface="阿里巴巴普惠体 3.0 65 Medium" panose="00020600040101010101" charset="-122"/>
              </a:rPr>
              <a:t>RFID IoT Application </a:t>
            </a:r>
            <a:endParaRPr lang="en-US" altLang="zh-CN" b="1">
              <a:latin typeface="阿里巴巴普惠体 3.0 65 Medium" panose="00020600040101010101" charset="-122"/>
              <a:ea typeface="阿里巴巴普惠体 3.0 65 Medium" panose="00020600040101010101" charset="-122"/>
            </a:endParaRPr>
          </a:p>
        </p:txBody>
      </p:sp>
      <p:sp>
        <p:nvSpPr>
          <p:cNvPr id="13" name="圆角矩形 12"/>
          <p:cNvSpPr/>
          <p:nvPr/>
        </p:nvSpPr>
        <p:spPr>
          <a:xfrm>
            <a:off x="635" y="7216775"/>
            <a:ext cx="6858000" cy="411480"/>
          </a:xfrm>
          <a:prstGeom prst="roundRect">
            <a:avLst>
              <a:gd name="adj" fmla="val 0"/>
            </a:avLst>
          </a:prstGeom>
          <a:solidFill>
            <a:srgbClr val="11BAE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9" name="图片 8" descr="图层 3"/>
          <p:cNvPicPr>
            <a:picLocks noChangeAspect="1"/>
          </p:cNvPicPr>
          <p:nvPr/>
        </p:nvPicPr>
        <p:blipFill>
          <a:blip r:embed="rId2"/>
          <a:stretch>
            <a:fillRect/>
          </a:stretch>
        </p:blipFill>
        <p:spPr>
          <a:xfrm>
            <a:off x="4283075" y="7263130"/>
            <a:ext cx="309245" cy="312420"/>
          </a:xfrm>
          <a:prstGeom prst="rect">
            <a:avLst/>
          </a:prstGeom>
        </p:spPr>
      </p:pic>
      <p:pic>
        <p:nvPicPr>
          <p:cNvPr id="10" name="图片 9" descr="图层 4"/>
          <p:cNvPicPr>
            <a:picLocks noChangeAspect="1"/>
          </p:cNvPicPr>
          <p:nvPr/>
        </p:nvPicPr>
        <p:blipFill>
          <a:blip r:embed="rId3"/>
          <a:stretch>
            <a:fillRect/>
          </a:stretch>
        </p:blipFill>
        <p:spPr>
          <a:xfrm>
            <a:off x="5459730" y="7263130"/>
            <a:ext cx="312420" cy="312420"/>
          </a:xfrm>
          <a:prstGeom prst="rect">
            <a:avLst/>
          </a:prstGeom>
        </p:spPr>
      </p:pic>
      <p:pic>
        <p:nvPicPr>
          <p:cNvPr id="11" name="图片 10" descr="图层 5"/>
          <p:cNvPicPr>
            <a:picLocks noChangeAspect="1"/>
          </p:cNvPicPr>
          <p:nvPr/>
        </p:nvPicPr>
        <p:blipFill>
          <a:blip r:embed="rId4"/>
          <a:stretch>
            <a:fillRect/>
          </a:stretch>
        </p:blipFill>
        <p:spPr>
          <a:xfrm>
            <a:off x="4869815" y="7263130"/>
            <a:ext cx="312420" cy="312420"/>
          </a:xfrm>
          <a:prstGeom prst="rect">
            <a:avLst/>
          </a:prstGeom>
        </p:spPr>
      </p:pic>
      <p:pic>
        <p:nvPicPr>
          <p:cNvPr id="12" name="图片 11" descr="图层 6"/>
          <p:cNvPicPr>
            <a:picLocks noChangeAspect="1"/>
          </p:cNvPicPr>
          <p:nvPr/>
        </p:nvPicPr>
        <p:blipFill>
          <a:blip r:embed="rId5"/>
          <a:stretch>
            <a:fillRect/>
          </a:stretch>
        </p:blipFill>
        <p:spPr>
          <a:xfrm>
            <a:off x="6049645" y="7263130"/>
            <a:ext cx="312420" cy="312420"/>
          </a:xfrm>
          <a:prstGeom prst="rect">
            <a:avLst/>
          </a:prstGeom>
        </p:spPr>
      </p:pic>
      <p:pic>
        <p:nvPicPr>
          <p:cNvPr id="14" name="图片 13" descr="logo英文"/>
          <p:cNvPicPr>
            <a:picLocks noChangeAspect="1"/>
          </p:cNvPicPr>
          <p:nvPr/>
        </p:nvPicPr>
        <p:blipFill>
          <a:blip r:embed="rId6"/>
          <a:stretch>
            <a:fillRect/>
          </a:stretch>
        </p:blipFill>
        <p:spPr>
          <a:xfrm>
            <a:off x="420370" y="7705090"/>
            <a:ext cx="820420" cy="283845"/>
          </a:xfrm>
          <a:prstGeom prst="rect">
            <a:avLst/>
          </a:prstGeom>
        </p:spPr>
      </p:pic>
      <p:sp>
        <p:nvSpPr>
          <p:cNvPr id="15" name="文本框 14"/>
          <p:cNvSpPr txBox="1"/>
          <p:nvPr/>
        </p:nvSpPr>
        <p:spPr>
          <a:xfrm>
            <a:off x="343535" y="8042275"/>
            <a:ext cx="897255" cy="183515"/>
          </a:xfrm>
          <a:prstGeom prst="rect">
            <a:avLst/>
          </a:prstGeom>
          <a:noFill/>
        </p:spPr>
        <p:txBody>
          <a:bodyPr wrap="square" rtlCol="0">
            <a:noAutofit/>
          </a:bodyPr>
          <a:p>
            <a:r>
              <a:rPr lang="en-US" altLang="zh-CN" sz="800" b="1">
                <a:solidFill>
                  <a:srgbClr val="11BAEE"/>
                </a:solidFill>
                <a:latin typeface="阿里巴巴普惠体 3.0 65 Medium" panose="00020600040101010101" charset="-122"/>
                <a:ea typeface="阿里巴巴普惠体 3.0 65 Medium" panose="00020600040101010101" charset="-122"/>
              </a:rPr>
              <a:t>Headquarters</a:t>
            </a:r>
            <a:endParaRPr lang="en-US" altLang="zh-CN" sz="800" b="1">
              <a:solidFill>
                <a:srgbClr val="11BAEE"/>
              </a:solidFill>
              <a:latin typeface="阿里巴巴普惠体 3.0 65 Medium" panose="00020600040101010101" charset="-122"/>
              <a:ea typeface="阿里巴巴普惠体 3.0 65 Medium" panose="00020600040101010101" charset="-122"/>
            </a:endParaRPr>
          </a:p>
        </p:txBody>
      </p:sp>
      <p:sp>
        <p:nvSpPr>
          <p:cNvPr id="16" name="文本框 15"/>
          <p:cNvSpPr txBox="1"/>
          <p:nvPr/>
        </p:nvSpPr>
        <p:spPr>
          <a:xfrm>
            <a:off x="342265" y="8225155"/>
            <a:ext cx="2399030" cy="213995"/>
          </a:xfrm>
          <a:prstGeom prst="rect">
            <a:avLst/>
          </a:prstGeom>
          <a:noFill/>
        </p:spPr>
        <p:txBody>
          <a:bodyPr wrap="square" rtlCol="0">
            <a:spAutoFit/>
          </a:bodyPr>
          <a:p>
            <a:r>
              <a:rPr lang="en-US" altLang="zh-CN" sz="800" b="1">
                <a:solidFill>
                  <a:schemeClr val="bg1">
                    <a:lumMod val="50000"/>
                  </a:schemeClr>
                </a:solidFill>
                <a:latin typeface="阿里巴巴普惠体 3.0 65 Medium" panose="00020600040101010101" charset="-122"/>
                <a:ea typeface="阿里巴巴普惠体 3.0 65 Medium" panose="00020600040101010101" charset="-122"/>
              </a:rPr>
              <a:t>Cykeo Information Technology CO., LTD.</a:t>
            </a:r>
            <a:endParaRPr lang="en-US" altLang="zh-CN" sz="800" b="1">
              <a:solidFill>
                <a:schemeClr val="bg1">
                  <a:lumMod val="50000"/>
                </a:schemeClr>
              </a:solidFill>
              <a:latin typeface="阿里巴巴普惠体 3.0 65 Medium" panose="00020600040101010101" charset="-122"/>
              <a:ea typeface="阿里巴巴普惠体 3.0 65 Medium" panose="00020600040101010101" charset="-122"/>
            </a:endParaRPr>
          </a:p>
        </p:txBody>
      </p:sp>
      <p:sp>
        <p:nvSpPr>
          <p:cNvPr id="17" name="文本框 16"/>
          <p:cNvSpPr txBox="1"/>
          <p:nvPr/>
        </p:nvSpPr>
        <p:spPr>
          <a:xfrm>
            <a:off x="343535" y="8388350"/>
            <a:ext cx="2397760" cy="245110"/>
          </a:xfrm>
          <a:prstGeom prst="rect">
            <a:avLst/>
          </a:prstGeom>
          <a:noFill/>
        </p:spPr>
        <p:txBody>
          <a:bodyPr wrap="square" rtlCol="0">
            <a:spAutoFit/>
          </a:bodyPr>
          <a:p>
            <a:r>
              <a:rPr lang="zh-CN" altLang="en-US" sz="500" b="1">
                <a:solidFill>
                  <a:schemeClr val="bg1">
                    <a:lumMod val="50000"/>
                  </a:schemeClr>
                </a:solidFill>
                <a:latin typeface="阿里巴巴普惠体 3.0 65 Medium" panose="00020600040101010101" charset="-122"/>
                <a:ea typeface="阿里巴巴普惠体 3.0 65 Medium" panose="00020600040101010101" charset="-122"/>
              </a:rPr>
              <a:t>16th floor, Building B2, Yunzhi Science Park, Guangming District,</a:t>
            </a:r>
            <a:r>
              <a:rPr lang="en-US" altLang="zh-CN" sz="500" b="1">
                <a:solidFill>
                  <a:schemeClr val="bg1">
                    <a:lumMod val="50000"/>
                  </a:schemeClr>
                </a:solidFill>
                <a:latin typeface="阿里巴巴普惠体 3.0 65 Medium" panose="00020600040101010101" charset="-122"/>
                <a:ea typeface="阿里巴巴普惠体 3.0 65 Medium" panose="00020600040101010101" charset="-122"/>
              </a:rPr>
              <a:t> </a:t>
            </a:r>
            <a:r>
              <a:rPr lang="zh-CN" altLang="en-US" sz="500" b="1">
                <a:solidFill>
                  <a:schemeClr val="bg1">
                    <a:lumMod val="50000"/>
                  </a:schemeClr>
                </a:solidFill>
                <a:latin typeface="阿里巴巴普惠体 3.0 65 Medium" panose="00020600040101010101" charset="-122"/>
                <a:ea typeface="阿里巴巴普惠体 3.0 65 Medium" panose="00020600040101010101" charset="-122"/>
              </a:rPr>
              <a:t>Shenzhen</a:t>
            </a:r>
            <a:r>
              <a:rPr lang="en-US" altLang="zh-CN" sz="500" b="1">
                <a:solidFill>
                  <a:schemeClr val="bg1">
                    <a:lumMod val="50000"/>
                  </a:schemeClr>
                </a:solidFill>
                <a:latin typeface="阿里巴巴普惠体 3.0 65 Medium" panose="00020600040101010101" charset="-122"/>
                <a:ea typeface="阿里巴巴普惠体 3.0 65 Medium" panose="00020600040101010101" charset="-122"/>
              </a:rPr>
              <a:t> 518107, China</a:t>
            </a:r>
            <a:endParaRPr lang="en-US" altLang="zh-CN" sz="500" b="1">
              <a:solidFill>
                <a:schemeClr val="bg1">
                  <a:lumMod val="50000"/>
                </a:schemeClr>
              </a:solidFill>
              <a:latin typeface="阿里巴巴普惠体 3.0 65 Medium" panose="00020600040101010101" charset="-122"/>
              <a:ea typeface="阿里巴巴普惠体 3.0 65 Medium" panose="00020600040101010101" charset="-122"/>
            </a:endParaRPr>
          </a:p>
        </p:txBody>
      </p:sp>
      <p:sp>
        <p:nvSpPr>
          <p:cNvPr id="18" name="文本框 17"/>
          <p:cNvSpPr txBox="1"/>
          <p:nvPr/>
        </p:nvSpPr>
        <p:spPr>
          <a:xfrm>
            <a:off x="343535" y="7299960"/>
            <a:ext cx="1889125" cy="275590"/>
          </a:xfrm>
          <a:prstGeom prst="rect">
            <a:avLst/>
          </a:prstGeom>
          <a:noFill/>
        </p:spPr>
        <p:txBody>
          <a:bodyPr wrap="square" rtlCol="0">
            <a:spAutoFit/>
          </a:bodyPr>
          <a:p>
            <a:r>
              <a:rPr lang="en-US" altLang="zh-CN" sz="1200">
                <a:solidFill>
                  <a:schemeClr val="bg1"/>
                </a:solidFill>
                <a:latin typeface="阿里巴巴普惠体 3.0 65 Medium" panose="00020600040101010101" charset="-122"/>
                <a:ea typeface="阿里巴巴普惠体 3.0 65 Medium" panose="00020600040101010101" charset="-122"/>
              </a:rPr>
              <a:t>Follow us: </a:t>
            </a:r>
            <a:r>
              <a:rPr lang="en-US" altLang="zh-CN" sz="1200" b="1">
                <a:solidFill>
                  <a:schemeClr val="bg1"/>
                </a:solidFill>
                <a:latin typeface="阿里巴巴普惠体 3.0 65 Medium" panose="00020600040101010101" charset="-122"/>
                <a:ea typeface="阿里巴巴普惠体 3.0 65 Medium" panose="00020600040101010101" charset="-122"/>
              </a:rPr>
              <a:t>Cykeo</a:t>
            </a:r>
            <a:endParaRPr lang="en-US" altLang="zh-CN" sz="1200" b="1">
              <a:solidFill>
                <a:schemeClr val="bg1"/>
              </a:solidFill>
              <a:latin typeface="阿里巴巴普惠体 3.0 65 Medium" panose="00020600040101010101" charset="-122"/>
              <a:ea typeface="阿里巴巴普惠体 3.0 65 Medium" panose="00020600040101010101" charset="-122"/>
            </a:endParaRPr>
          </a:p>
        </p:txBody>
      </p:sp>
      <p:sp>
        <p:nvSpPr>
          <p:cNvPr id="22" name="文本框 21"/>
          <p:cNvSpPr txBox="1"/>
          <p:nvPr/>
        </p:nvSpPr>
        <p:spPr>
          <a:xfrm>
            <a:off x="3027045" y="8042275"/>
            <a:ext cx="718820" cy="183515"/>
          </a:xfrm>
          <a:prstGeom prst="rect">
            <a:avLst/>
          </a:prstGeom>
          <a:noFill/>
        </p:spPr>
        <p:txBody>
          <a:bodyPr wrap="square" rtlCol="0">
            <a:noAutofit/>
          </a:bodyPr>
          <a:p>
            <a:r>
              <a:rPr lang="en-US" altLang="zh-CN" sz="800" b="1">
                <a:solidFill>
                  <a:srgbClr val="11BAEE"/>
                </a:solidFill>
                <a:latin typeface="阿里巴巴普惠体 3.0 65 Medium" panose="00020600040101010101" charset="-122"/>
                <a:ea typeface="阿里巴巴普惠体 3.0 65 Medium" panose="00020600040101010101" charset="-122"/>
              </a:rPr>
              <a:t>Subsidiary</a:t>
            </a:r>
            <a:endParaRPr lang="en-US" altLang="zh-CN" sz="800" b="1">
              <a:solidFill>
                <a:srgbClr val="11BAEE"/>
              </a:solidFill>
              <a:latin typeface="阿里巴巴普惠体 3.0 65 Medium" panose="00020600040101010101" charset="-122"/>
              <a:ea typeface="阿里巴巴普惠体 3.0 65 Medium" panose="00020600040101010101" charset="-122"/>
            </a:endParaRPr>
          </a:p>
        </p:txBody>
      </p:sp>
      <p:sp>
        <p:nvSpPr>
          <p:cNvPr id="23" name="文本框 22"/>
          <p:cNvSpPr txBox="1"/>
          <p:nvPr/>
        </p:nvSpPr>
        <p:spPr>
          <a:xfrm>
            <a:off x="342265" y="8639810"/>
            <a:ext cx="592455" cy="213995"/>
          </a:xfrm>
          <a:prstGeom prst="rect">
            <a:avLst/>
          </a:prstGeom>
          <a:noFill/>
        </p:spPr>
        <p:txBody>
          <a:bodyPr wrap="square" rtlCol="0">
            <a:spAutoFit/>
          </a:bodyPr>
          <a:p>
            <a:r>
              <a:rPr lang="en-US" sz="800" b="1">
                <a:solidFill>
                  <a:srgbClr val="11BAEE"/>
                </a:solidFill>
                <a:latin typeface="阿里巴巴普惠体 3.0 65 Medium" panose="00020600040101010101" charset="-122"/>
                <a:ea typeface="阿里巴巴普惠体 3.0 65 Medium" panose="00020600040101010101" charset="-122"/>
                <a:cs typeface="+mj-lt"/>
              </a:rPr>
              <a:t>Factory</a:t>
            </a:r>
            <a:r>
              <a:rPr lang="en-US" sz="800" b="1">
                <a:solidFill>
                  <a:schemeClr val="bg1">
                    <a:lumMod val="50000"/>
                  </a:schemeClr>
                </a:solidFill>
                <a:latin typeface="阿里巴巴普惠体 3.0 65 Medium" panose="00020600040101010101" charset="-122"/>
                <a:ea typeface="阿里巴巴普惠体 3.0 65 Medium" panose="00020600040101010101" charset="-122"/>
                <a:cs typeface="+mj-lt"/>
              </a:rPr>
              <a:t>  </a:t>
            </a:r>
            <a:endParaRPr lang="en-US" altLang="zh-CN" sz="800" b="1">
              <a:solidFill>
                <a:schemeClr val="bg1">
                  <a:lumMod val="50000"/>
                </a:schemeClr>
              </a:solidFill>
              <a:latin typeface="阿里巴巴普惠体 3.0 65 Medium" panose="00020600040101010101" charset="-122"/>
              <a:ea typeface="阿里巴巴普惠体 3.0 65 Medium" panose="00020600040101010101" charset="-122"/>
              <a:cs typeface="+mj-lt"/>
            </a:endParaRPr>
          </a:p>
        </p:txBody>
      </p:sp>
      <p:sp>
        <p:nvSpPr>
          <p:cNvPr id="4" name="文本框 3"/>
          <p:cNvSpPr txBox="1"/>
          <p:nvPr>
            <p:custDataLst>
              <p:tags r:id="rId7"/>
            </p:custDataLst>
          </p:nvPr>
        </p:nvSpPr>
        <p:spPr>
          <a:xfrm>
            <a:off x="3027045" y="8225790"/>
            <a:ext cx="1924685" cy="183515"/>
          </a:xfrm>
          <a:prstGeom prst="rect">
            <a:avLst/>
          </a:prstGeom>
          <a:noFill/>
        </p:spPr>
        <p:txBody>
          <a:bodyPr wrap="square" rtlCol="0">
            <a:spAutoFit/>
          </a:bodyPr>
          <a:p>
            <a:r>
              <a:rPr lang="en-US" sz="600" b="1">
                <a:solidFill>
                  <a:schemeClr val="bg1">
                    <a:lumMod val="50000"/>
                  </a:schemeClr>
                </a:solidFill>
                <a:latin typeface="阿里巴巴普惠体 3.0 65 Medium" panose="00020600040101010101" charset="-122"/>
                <a:ea typeface="阿里巴巴普惠体 3.0 65 Medium" panose="00020600040101010101" charset="-122"/>
                <a:cs typeface="+mj-lt"/>
              </a:rPr>
              <a:t>Hefei Jianshen InformationTechnology Co., LTD.</a:t>
            </a:r>
            <a:endParaRPr lang="en-US" altLang="en-US" sz="600" b="1">
              <a:solidFill>
                <a:schemeClr val="bg1">
                  <a:lumMod val="50000"/>
                </a:schemeClr>
              </a:solidFill>
              <a:latin typeface="阿里巴巴普惠体 3.0 65 Medium" panose="00020600040101010101" charset="-122"/>
              <a:ea typeface="阿里巴巴普惠体 3.0 65 Medium" panose="00020600040101010101" charset="-122"/>
              <a:cs typeface="+mj-lt"/>
            </a:endParaRPr>
          </a:p>
        </p:txBody>
      </p:sp>
      <p:sp>
        <p:nvSpPr>
          <p:cNvPr id="5" name="文本框 4"/>
          <p:cNvSpPr txBox="1"/>
          <p:nvPr>
            <p:custDataLst>
              <p:tags r:id="rId8"/>
            </p:custDataLst>
          </p:nvPr>
        </p:nvSpPr>
        <p:spPr>
          <a:xfrm>
            <a:off x="3027045" y="8360410"/>
            <a:ext cx="2155190" cy="183515"/>
          </a:xfrm>
          <a:prstGeom prst="rect">
            <a:avLst/>
          </a:prstGeom>
          <a:noFill/>
        </p:spPr>
        <p:txBody>
          <a:bodyPr wrap="square" rtlCol="0">
            <a:spAutoFit/>
          </a:bodyPr>
          <a:p>
            <a:r>
              <a:rPr lang="en-US" sz="600" b="1">
                <a:solidFill>
                  <a:schemeClr val="bg1">
                    <a:lumMod val="50000"/>
                  </a:schemeClr>
                </a:solidFill>
                <a:latin typeface="阿里巴巴普惠体 3.0 65 Medium" panose="00020600040101010101" charset="-122"/>
                <a:ea typeface="阿里巴巴普惠体 3.0 65 Medium" panose="00020600040101010101" charset="-122"/>
                <a:cs typeface="+mj-lt"/>
              </a:rPr>
              <a:t>Cykeo Information Technology(Shandong) Co., LTD.</a:t>
            </a:r>
            <a:endParaRPr lang="en-US" sz="600" b="1">
              <a:solidFill>
                <a:schemeClr val="bg1">
                  <a:lumMod val="50000"/>
                </a:schemeClr>
              </a:solidFill>
              <a:latin typeface="阿里巴巴普惠体 3.0 65 Medium" panose="00020600040101010101" charset="-122"/>
              <a:ea typeface="阿里巴巴普惠体 3.0 65 Medium" panose="00020600040101010101" charset="-122"/>
              <a:cs typeface="+mj-lt"/>
            </a:endParaRPr>
          </a:p>
        </p:txBody>
      </p:sp>
      <p:sp>
        <p:nvSpPr>
          <p:cNvPr id="6" name="文本框 5"/>
          <p:cNvSpPr txBox="1"/>
          <p:nvPr>
            <p:custDataLst>
              <p:tags r:id="rId9"/>
            </p:custDataLst>
          </p:nvPr>
        </p:nvSpPr>
        <p:spPr>
          <a:xfrm>
            <a:off x="3027045" y="8498205"/>
            <a:ext cx="2155190" cy="183515"/>
          </a:xfrm>
          <a:prstGeom prst="rect">
            <a:avLst/>
          </a:prstGeom>
          <a:noFill/>
        </p:spPr>
        <p:txBody>
          <a:bodyPr wrap="square" rtlCol="0">
            <a:spAutoFit/>
          </a:bodyPr>
          <a:p>
            <a:r>
              <a:rPr lang="en-US" sz="600" b="1">
                <a:solidFill>
                  <a:schemeClr val="bg1">
                    <a:lumMod val="50000"/>
                  </a:schemeClr>
                </a:solidFill>
                <a:latin typeface="阿里巴巴普惠体 3.0 65 Medium" panose="00020600040101010101" charset="-122"/>
                <a:ea typeface="阿里巴巴普惠体 3.0 65 Medium" panose="00020600040101010101" charset="-122"/>
                <a:cs typeface="+mj-lt"/>
              </a:rPr>
              <a:t>Cykeo Information Technology(Chengdu) Co., LTD.</a:t>
            </a:r>
            <a:endParaRPr lang="en-US" sz="600" b="1">
              <a:solidFill>
                <a:schemeClr val="bg1">
                  <a:lumMod val="50000"/>
                </a:schemeClr>
              </a:solidFill>
              <a:latin typeface="阿里巴巴普惠体 3.0 65 Medium" panose="00020600040101010101" charset="-122"/>
              <a:ea typeface="阿里巴巴普惠体 3.0 65 Medium" panose="00020600040101010101" charset="-122"/>
              <a:cs typeface="+mj-lt"/>
            </a:endParaRPr>
          </a:p>
        </p:txBody>
      </p:sp>
      <p:sp>
        <p:nvSpPr>
          <p:cNvPr id="7" name="文本框 6"/>
          <p:cNvSpPr txBox="1"/>
          <p:nvPr>
            <p:custDataLst>
              <p:tags r:id="rId10"/>
            </p:custDataLst>
          </p:nvPr>
        </p:nvSpPr>
        <p:spPr>
          <a:xfrm>
            <a:off x="3027045" y="8635365"/>
            <a:ext cx="2271395" cy="183515"/>
          </a:xfrm>
          <a:prstGeom prst="rect">
            <a:avLst/>
          </a:prstGeom>
          <a:noFill/>
        </p:spPr>
        <p:txBody>
          <a:bodyPr wrap="square" rtlCol="0">
            <a:spAutoFit/>
          </a:bodyPr>
          <a:p>
            <a:r>
              <a:rPr lang="en-US" sz="600" b="1">
                <a:solidFill>
                  <a:schemeClr val="bg1">
                    <a:lumMod val="50000"/>
                  </a:schemeClr>
                </a:solidFill>
                <a:latin typeface="阿里巴巴普惠体 3.0 65 Medium" panose="00020600040101010101" charset="-122"/>
                <a:ea typeface="阿里巴巴普惠体 3.0 65 Medium" panose="00020600040101010101" charset="-122"/>
                <a:cs typeface="+mj-lt"/>
              </a:rPr>
              <a:t>Cykeo Core Information Technology (Shanghai) Co., LTD.</a:t>
            </a:r>
            <a:endParaRPr lang="en-US" sz="600" b="1">
              <a:solidFill>
                <a:schemeClr val="bg1">
                  <a:lumMod val="50000"/>
                </a:schemeClr>
              </a:solidFill>
              <a:latin typeface="阿里巴巴普惠体 3.0 65 Medium" panose="00020600040101010101" charset="-122"/>
              <a:ea typeface="阿里巴巴普惠体 3.0 65 Medium" panose="00020600040101010101" charset="-122"/>
              <a:cs typeface="+mj-lt"/>
            </a:endParaRPr>
          </a:p>
        </p:txBody>
      </p:sp>
      <p:sp>
        <p:nvSpPr>
          <p:cNvPr id="24" name="文本框 23"/>
          <p:cNvSpPr txBox="1"/>
          <p:nvPr/>
        </p:nvSpPr>
        <p:spPr>
          <a:xfrm>
            <a:off x="342265" y="8814435"/>
            <a:ext cx="1415415" cy="183515"/>
          </a:xfrm>
          <a:prstGeom prst="rect">
            <a:avLst/>
          </a:prstGeom>
          <a:noFill/>
        </p:spPr>
        <p:txBody>
          <a:bodyPr wrap="square" rtlCol="0">
            <a:spAutoFit/>
          </a:bodyPr>
          <a:p>
            <a:r>
              <a:rPr lang="en-US" sz="600" b="1">
                <a:solidFill>
                  <a:schemeClr val="bg1">
                    <a:lumMod val="50000"/>
                  </a:schemeClr>
                </a:solidFill>
                <a:latin typeface="阿里巴巴普惠体 3.0 65 Medium" panose="00020600040101010101" charset="-122"/>
                <a:ea typeface="阿里巴巴普惠体 3.0 65 Medium" panose="00020600040101010101" charset="-122"/>
                <a:cs typeface="+mj-lt"/>
                <a:sym typeface="+mn-ea"/>
              </a:rPr>
              <a:t>Shenzhen, Dongguang, Hefei </a:t>
            </a:r>
            <a:endParaRPr lang="en-US" altLang="en-US" sz="600" b="1">
              <a:solidFill>
                <a:schemeClr val="bg1">
                  <a:lumMod val="50000"/>
                </a:schemeClr>
              </a:solidFill>
              <a:latin typeface="阿里巴巴普惠体 3.0 65 Medium" panose="00020600040101010101" charset="-122"/>
              <a:ea typeface="阿里巴巴普惠体 3.0 65 Medium" panose="00020600040101010101" charset="-122"/>
              <a:cs typeface="+mj-lt"/>
              <a:sym typeface="+mn-ea"/>
            </a:endParaRPr>
          </a:p>
        </p:txBody>
      </p:sp>
      <p:sp>
        <p:nvSpPr>
          <p:cNvPr id="36" name="文本框 35"/>
          <p:cNvSpPr txBox="1"/>
          <p:nvPr/>
        </p:nvSpPr>
        <p:spPr>
          <a:xfrm>
            <a:off x="649605" y="6859270"/>
            <a:ext cx="604520" cy="137795"/>
          </a:xfrm>
          <a:prstGeom prst="rect">
            <a:avLst/>
          </a:prstGeom>
          <a:noFill/>
        </p:spPr>
        <p:txBody>
          <a:bodyPr wrap="square" rtlCol="0">
            <a:noAutofit/>
          </a:bodyPr>
          <a:p>
            <a:r>
              <a:rPr lang="zh-CN" altLang="en-US" sz="500">
                <a:latin typeface="阿里巴巴普惠体 3.0 65 Medium" panose="00020600040101010101" charset="-122"/>
                <a:ea typeface="阿里巴巴普惠体 3.0 65 Medium" panose="00020600040101010101" charset="-122"/>
              </a:rPr>
              <a:t>Need </a:t>
            </a:r>
            <a:r>
              <a:rPr lang="en-US" altLang="zh-CN" sz="500">
                <a:latin typeface="阿里巴巴普惠体 3.0 65 Medium" panose="00020600040101010101" charset="-122"/>
                <a:ea typeface="阿里巴巴普惠体 3.0 65 Medium" panose="00020600040101010101" charset="-122"/>
              </a:rPr>
              <a:t>A</a:t>
            </a:r>
            <a:r>
              <a:rPr lang="zh-CN" altLang="en-US" sz="500">
                <a:latin typeface="阿里巴巴普惠体 3.0 65 Medium" panose="00020600040101010101" charset="-122"/>
                <a:ea typeface="阿里巴巴普惠体 3.0 65 Medium" panose="00020600040101010101" charset="-122"/>
              </a:rPr>
              <a:t>dvice</a:t>
            </a:r>
            <a:endParaRPr lang="zh-CN" altLang="en-US" sz="500">
              <a:latin typeface="阿里巴巴普惠体 3.0 65 Medium" panose="00020600040101010101" charset="-122"/>
              <a:ea typeface="阿里巴巴普惠体 3.0 65 Medium" panose="00020600040101010101" charset="-122"/>
            </a:endParaRPr>
          </a:p>
        </p:txBody>
      </p:sp>
      <p:graphicFrame>
        <p:nvGraphicFramePr>
          <p:cNvPr id="37" name="对象 36"/>
          <p:cNvGraphicFramePr/>
          <p:nvPr>
            <p:custDataLst>
              <p:tags r:id="rId11"/>
            </p:custDataLst>
          </p:nvPr>
        </p:nvGraphicFramePr>
        <p:xfrm>
          <a:off x="671830" y="6310630"/>
          <a:ext cx="568960" cy="568960"/>
        </p:xfrm>
        <a:graphic>
          <a:graphicData uri="http://schemas.openxmlformats.org/presentationml/2006/ole">
            <mc:AlternateContent xmlns:mc="http://schemas.openxmlformats.org/markup-compatibility/2006">
              <mc:Choice xmlns:v="urn:schemas-microsoft-com:vml" Requires="v">
                <p:oleObj spid="_x0000_s38" name="" r:id="rId12" imgW="1193165" imgH="1193165" progId="">
                  <p:embed/>
                </p:oleObj>
              </mc:Choice>
              <mc:Fallback>
                <p:oleObj name="" r:id="rId12" imgW="1193165" imgH="1193165" progId="">
                  <p:embed/>
                  <p:pic>
                    <p:nvPicPr>
                      <p:cNvPr id="0" name="图片 37"/>
                      <p:cNvPicPr/>
                      <p:nvPr/>
                    </p:nvPicPr>
                    <p:blipFill>
                      <a:blip r:embed="rId13"/>
                      <a:stretch>
                        <a:fillRect/>
                      </a:stretch>
                    </p:blipFill>
                    <p:spPr>
                      <a:xfrm>
                        <a:off x="671830" y="6310630"/>
                        <a:ext cx="568960" cy="568960"/>
                      </a:xfrm>
                      <a:prstGeom prst="rect">
                        <a:avLst/>
                      </a:prstGeom>
                    </p:spPr>
                  </p:pic>
                </p:oleObj>
              </mc:Fallback>
            </mc:AlternateContent>
          </a:graphicData>
        </a:graphic>
      </p:graphicFrame>
      <p:graphicFrame>
        <p:nvGraphicFramePr>
          <p:cNvPr id="39" name="对象 38"/>
          <p:cNvGraphicFramePr/>
          <p:nvPr>
            <p:custDataLst>
              <p:tags r:id="rId14"/>
            </p:custDataLst>
          </p:nvPr>
        </p:nvGraphicFramePr>
        <p:xfrm>
          <a:off x="1573530" y="6318250"/>
          <a:ext cx="561340" cy="561340"/>
        </p:xfrm>
        <a:graphic>
          <a:graphicData uri="http://schemas.openxmlformats.org/presentationml/2006/ole">
            <mc:AlternateContent xmlns:mc="http://schemas.openxmlformats.org/markup-compatibility/2006">
              <mc:Choice xmlns:v="urn:schemas-microsoft-com:vml" Requires="v">
                <p:oleObj spid="_x0000_s40" name="" r:id="rId15" imgW="1193165" imgH="1193165" progId="">
                  <p:embed/>
                </p:oleObj>
              </mc:Choice>
              <mc:Fallback>
                <p:oleObj name="" r:id="rId15" imgW="1193165" imgH="1193165" progId="">
                  <p:embed/>
                  <p:pic>
                    <p:nvPicPr>
                      <p:cNvPr id="0" name="图片 39"/>
                      <p:cNvPicPr/>
                      <p:nvPr/>
                    </p:nvPicPr>
                    <p:blipFill>
                      <a:blip r:embed="rId16"/>
                      <a:stretch>
                        <a:fillRect/>
                      </a:stretch>
                    </p:blipFill>
                    <p:spPr>
                      <a:xfrm>
                        <a:off x="1573530" y="6318250"/>
                        <a:ext cx="561340" cy="561340"/>
                      </a:xfrm>
                      <a:prstGeom prst="rect">
                        <a:avLst/>
                      </a:prstGeom>
                    </p:spPr>
                  </p:pic>
                </p:oleObj>
              </mc:Fallback>
            </mc:AlternateContent>
          </a:graphicData>
        </a:graphic>
      </p:graphicFrame>
      <p:sp>
        <p:nvSpPr>
          <p:cNvPr id="41" name="文本框 40"/>
          <p:cNvSpPr txBox="1"/>
          <p:nvPr/>
        </p:nvSpPr>
        <p:spPr>
          <a:xfrm>
            <a:off x="1573530" y="6859270"/>
            <a:ext cx="604520" cy="168275"/>
          </a:xfrm>
          <a:prstGeom prst="rect">
            <a:avLst/>
          </a:prstGeom>
          <a:noFill/>
        </p:spPr>
        <p:txBody>
          <a:bodyPr wrap="square" rtlCol="0">
            <a:spAutoFit/>
          </a:bodyPr>
          <a:p>
            <a:r>
              <a:rPr lang="zh-CN" altLang="en-US" sz="500">
                <a:latin typeface="阿里巴巴普惠体 3.0 65 Medium" panose="00020600040101010101" charset="-122"/>
                <a:ea typeface="阿里巴巴普惠体 3.0 65 Medium" panose="00020600040101010101" charset="-122"/>
                <a:sym typeface="+mn-ea"/>
              </a:rPr>
              <a:t>Subscribee</a:t>
            </a:r>
            <a:endParaRPr lang="zh-CN" altLang="en-US" sz="500">
              <a:latin typeface="阿里巴巴普惠体 3.0 65 Medium" panose="00020600040101010101" charset="-122"/>
              <a:ea typeface="阿里巴巴普惠体 3.0 65 Medium" panose="00020600040101010101" charset="-122"/>
              <a:sym typeface="+mn-ea"/>
            </a:endParaRPr>
          </a:p>
        </p:txBody>
      </p:sp>
    </p:spTree>
    <p:custDataLst>
      <p:tags r:id="rId1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2.xml><?xml version="1.0" encoding="utf-8"?>
<p:tagLst xmlns:p="http://schemas.openxmlformats.org/presentationml/2006/main">
  <p:tag name="KSO_WM_BEAUTIFY_FLAG" val="#wm#"/>
  <p:tag name="KSO_WM_TEMPLATE_CATEGORY" val="custom"/>
  <p:tag name="KSO_WM_TEMPLATE_INDEX" val="20205081"/>
</p:tagLst>
</file>

<file path=ppt/tags/tag43.xml><?xml version="1.0" encoding="utf-8"?>
<p:tagLst xmlns:p="http://schemas.openxmlformats.org/presentationml/2006/main">
  <p:tag name="TABLE_ENDDRAG_ORIGIN_RECT" val="451*610"/>
  <p:tag name="TABLE_ENDDRAG_RECT" val="42*127*452*610"/>
  <p:tag name="TABLE_AUTOADJUST_FLAG" val="1"/>
</p:tagLst>
</file>

<file path=ppt/tags/tag4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5.xml><?xml version="1.0" encoding="utf-8"?>
<p:tagLst xmlns:p="http://schemas.openxmlformats.org/presentationml/2006/main">
  <p:tag name="TABLE_ENDDRAG_ORIGIN_RECT" val="444*646"/>
  <p:tag name="TABLE_ENDDRAG_RECT" val="44*73*444*646"/>
  <p:tag name="TABLE_AUTOADJUST_FLAG" val="1"/>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TABLE_ENDDRAG_ORIGIN_RECT" val="369*106"/>
  <p:tag name="TABLE_ENDDRAG_RECT" val="74*590*369*106"/>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commondata" val="eyJoZGlkIjoiOTQ2MjQxYzEyMTY1MmM2ODA4NmVlODRiYTA3YmUzM2QifQ=="/>
  <p:tag name="COMMONDATA" val="eyJoZGlkIjoiMmY0YWFiMzcyNGMwMzY3ZWQ4NTA4OWUyZGFmMzQ3MDI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2846</Words>
  <Application>WPS 演示</Application>
  <PresentationFormat>宽屏</PresentationFormat>
  <Paragraphs>211</Paragraphs>
  <Slides>5</Slides>
  <Notes>4</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0</vt:i4>
      </vt:variant>
      <vt:variant>
        <vt:lpstr>幻灯片标题</vt:lpstr>
      </vt:variant>
      <vt:variant>
        <vt:i4>5</vt:i4>
      </vt:variant>
    </vt:vector>
  </HeadingPairs>
  <TitlesOfParts>
    <vt:vector size="17" baseType="lpstr">
      <vt:lpstr>Arial</vt:lpstr>
      <vt:lpstr>宋体</vt:lpstr>
      <vt:lpstr>Wingdings</vt:lpstr>
      <vt:lpstr>Wingdings</vt:lpstr>
      <vt:lpstr>阿里巴巴普惠体 3.0 65 Medium</vt:lpstr>
      <vt:lpstr>阿里巴巴普惠体 3.0 55 Regular</vt:lpstr>
      <vt:lpstr>阿里巴巴普惠体 3.0 105 Heavy</vt:lpstr>
      <vt:lpstr>阿里巴巴普惠体 3.0 55 Regular L3</vt:lpstr>
      <vt:lpstr>微软雅黑</vt:lpstr>
      <vt:lpstr>Arial Unicode MS</vt:lpstr>
      <vt:lpstr>Calibri</vt:lpstr>
      <vt:lpstr>WPS</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且慢</cp:lastModifiedBy>
  <cp:revision>212</cp:revision>
  <dcterms:created xsi:type="dcterms:W3CDTF">2019-06-19T02:08:00Z</dcterms:created>
  <dcterms:modified xsi:type="dcterms:W3CDTF">2024-08-01T03:15:02Z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ICV">
    <vt:lpwstr>B9E0F4C233B844ADA25CE4F2F1757A33_13</vt:lpwstr>
  </property>
</Properties>
</file>